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5"/>
  </p:notesMasterIdLst>
  <p:sldIdLst>
    <p:sldId id="256" r:id="rId2"/>
    <p:sldId id="257" r:id="rId3"/>
    <p:sldId id="295" r:id="rId4"/>
    <p:sldId id="296" r:id="rId5"/>
    <p:sldId id="297" r:id="rId6"/>
    <p:sldId id="298" r:id="rId7"/>
    <p:sldId id="294" r:id="rId8"/>
    <p:sldId id="259" r:id="rId9"/>
    <p:sldId id="299" r:id="rId10"/>
    <p:sldId id="301" r:id="rId11"/>
    <p:sldId id="302" r:id="rId12"/>
    <p:sldId id="266" r:id="rId13"/>
    <p:sldId id="304" r:id="rId14"/>
    <p:sldId id="273" r:id="rId15"/>
    <p:sldId id="272" r:id="rId16"/>
    <p:sldId id="277" r:id="rId17"/>
    <p:sldId id="282" r:id="rId18"/>
    <p:sldId id="260" r:id="rId19"/>
    <p:sldId id="285" r:id="rId20"/>
    <p:sldId id="284" r:id="rId21"/>
    <p:sldId id="274" r:id="rId22"/>
    <p:sldId id="269" r:id="rId23"/>
    <p:sldId id="275" r:id="rId24"/>
    <p:sldId id="287" r:id="rId25"/>
    <p:sldId id="286" r:id="rId26"/>
    <p:sldId id="288" r:id="rId27"/>
    <p:sldId id="289" r:id="rId28"/>
    <p:sldId id="290" r:id="rId29"/>
    <p:sldId id="291" r:id="rId30"/>
    <p:sldId id="292" r:id="rId31"/>
    <p:sldId id="303" r:id="rId32"/>
    <p:sldId id="262" r:id="rId33"/>
    <p:sldId id="263" r:id="rId34"/>
  </p:sldIdLst>
  <p:sldSz cx="9144000" cy="5143500" type="screen16x9"/>
  <p:notesSz cx="6858000" cy="9144000"/>
  <p:embeddedFontLst>
    <p:embeddedFont>
      <p:font typeface="Barlow" pitchFamily="2" charset="77"/>
      <p:regular r:id="rId36"/>
      <p:bold r:id="rId37"/>
      <p:italic r:id="rId38"/>
      <p:boldItalic r:id="rId39"/>
    </p:embeddedFont>
    <p:embeddedFont>
      <p:font typeface="Bebas Neue" panose="020B0606020202050201" pitchFamily="34" charset="77"/>
      <p:regular r:id="rId40"/>
    </p:embeddedFont>
    <p:embeddedFont>
      <p:font typeface="Cambria Math" panose="02040503050406030204" pitchFamily="18" charset="0"/>
      <p:regular r:id="rId41"/>
    </p:embeddedFont>
    <p:embeddedFont>
      <p:font typeface="Fira Sans" panose="020B0503050000020004" pitchFamily="34" charset="0"/>
      <p:regular r:id="rId42"/>
      <p:bold r:id="rId43"/>
      <p:italic r:id="rId44"/>
      <p:boldItalic r:id="rId45"/>
    </p:embeddedFont>
    <p:embeddedFont>
      <p:font typeface="Fira Sans Extra Condensed Medium" panose="020F0502020204030204" pitchFamily="34" charset="0"/>
      <p:regular r:id="rId46"/>
      <p:bold r:id="rId47"/>
      <p:italic r:id="rId48"/>
      <p:boldItalic r:id="rId49"/>
    </p:embeddedFont>
    <p:embeddedFont>
      <p:font typeface="Georgia" panose="02040502050405020303" pitchFamily="18" charset="0"/>
      <p:regular r:id="rId50"/>
      <p:bold r:id="rId51"/>
      <p:italic r:id="rId52"/>
      <p:boldItalic r:id="rId53"/>
    </p:embeddedFont>
    <p:embeddedFont>
      <p:font typeface="Helvetica" pitchFamily="2" charset="0"/>
      <p:regular r:id="rId54"/>
      <p:bold r:id="rId55"/>
      <p:italic r:id="rId56"/>
      <p:boldItalic r:id="rId57"/>
    </p:embeddedFont>
    <p:embeddedFont>
      <p:font typeface="Open Sans" panose="020B0606030504020204" pitchFamily="34" charset="0"/>
      <p:regular r:id="rId58"/>
      <p:bold r:id="rId59"/>
      <p:italic r:id="rId60"/>
      <p:boldItalic r:id="rId61"/>
    </p:embeddedFont>
    <p:embeddedFont>
      <p:font typeface="Roboto" panose="02000000000000000000" pitchFamily="2" charset="0"/>
      <p:regular r:id="rId62"/>
      <p:bold r:id="rId63"/>
      <p:italic r:id="rId64"/>
      <p:boldItalic r:id="rId65"/>
    </p:embeddedFont>
    <p:embeddedFont>
      <p:font typeface="Roboto Condensed Light" panose="020F0302020204030204" pitchFamily="34" charset="0"/>
      <p:regular r:id="rId66"/>
      <p: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7CCD"/>
    <a:srgbClr val="A65E9A"/>
    <a:srgbClr val="8B4F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38C71B-C395-4C99-9FB4-C195DFD7E2F1}">
  <a:tblStyle styleId="{3B38C71B-C395-4C99-9FB4-C195DFD7E2F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55"/>
    <p:restoredTop sz="86382"/>
  </p:normalViewPr>
  <p:slideViewPr>
    <p:cSldViewPr snapToGrid="0">
      <p:cViewPr varScale="1">
        <p:scale>
          <a:sx n="149" d="100"/>
          <a:sy n="149" d="100"/>
        </p:scale>
        <p:origin x="52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7.fntdata"/><Relationship Id="rId47" Type="http://schemas.openxmlformats.org/officeDocument/2006/relationships/font" Target="fonts/font12.fntdata"/><Relationship Id="rId63" Type="http://schemas.openxmlformats.org/officeDocument/2006/relationships/font" Target="fonts/font28.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font" Target="fonts/font23.fntdata"/><Relationship Id="rId66" Type="http://schemas.openxmlformats.org/officeDocument/2006/relationships/font" Target="fonts/font31.fntdata"/><Relationship Id="rId5" Type="http://schemas.openxmlformats.org/officeDocument/2006/relationships/slide" Target="slides/slide4.xml"/><Relationship Id="rId61" Type="http://schemas.openxmlformats.org/officeDocument/2006/relationships/font" Target="fonts/font2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64" Type="http://schemas.openxmlformats.org/officeDocument/2006/relationships/font" Target="fonts/font29.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6.fntdata"/><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font" Target="fonts/font24.fntdata"/><Relationship Id="rId67" Type="http://schemas.openxmlformats.org/officeDocument/2006/relationships/font" Target="fonts/font32.fntdata"/><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font" Target="fonts/font27.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font" Target="fonts/font25.fntdata"/><Relationship Id="rId65" Type="http://schemas.openxmlformats.org/officeDocument/2006/relationships/font" Target="fonts/font3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4.fntdata"/><Relationship Id="rId34" Type="http://schemas.openxmlformats.org/officeDocument/2006/relationships/slide" Target="slides/slide33.xml"/><Relationship Id="rId50" Type="http://schemas.openxmlformats.org/officeDocument/2006/relationships/font" Target="fonts/font15.fntdata"/><Relationship Id="rId55" Type="http://schemas.openxmlformats.org/officeDocument/2006/relationships/font" Target="fonts/font2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shu Tripathi" userId="3f4db726-c6c6-4b53-bd35-3418aa24a821" providerId="ADAL" clId="{9CF378ED-EBB1-7A4E-BE8D-D2292911999B}"/>
    <pc:docChg chg="delSld modSld">
      <pc:chgData name="Anshu Tripathi" userId="3f4db726-c6c6-4b53-bd35-3418aa24a821" providerId="ADAL" clId="{9CF378ED-EBB1-7A4E-BE8D-D2292911999B}" dt="2024-11-22T07:27:02.527" v="4" actId="1036"/>
      <pc:docMkLst>
        <pc:docMk/>
      </pc:docMkLst>
      <pc:sldChg chg="del">
        <pc:chgData name="Anshu Tripathi" userId="3f4db726-c6c6-4b53-bd35-3418aa24a821" providerId="ADAL" clId="{9CF378ED-EBB1-7A4E-BE8D-D2292911999B}" dt="2024-11-19T05:32:59.364" v="0" actId="2696"/>
        <pc:sldMkLst>
          <pc:docMk/>
          <pc:sldMk cId="2241469235" sldId="264"/>
        </pc:sldMkLst>
      </pc:sldChg>
      <pc:sldChg chg="modSp mod">
        <pc:chgData name="Anshu Tripathi" userId="3f4db726-c6c6-4b53-bd35-3418aa24a821" providerId="ADAL" clId="{9CF378ED-EBB1-7A4E-BE8D-D2292911999B}" dt="2024-11-22T07:27:02.527" v="4" actId="1036"/>
        <pc:sldMkLst>
          <pc:docMk/>
          <pc:sldMk cId="3204677956" sldId="266"/>
        </pc:sldMkLst>
        <pc:picChg chg="mod">
          <ac:chgData name="Anshu Tripathi" userId="3f4db726-c6c6-4b53-bd35-3418aa24a821" providerId="ADAL" clId="{9CF378ED-EBB1-7A4E-BE8D-D2292911999B}" dt="2024-11-22T07:27:02.527" v="4" actId="1036"/>
          <ac:picMkLst>
            <pc:docMk/>
            <pc:sldMk cId="3204677956" sldId="266"/>
            <ac:picMk id="9" creationId="{73940916-1A0E-4AC6-379E-B17EC05F85BC}"/>
          </ac:picMkLst>
        </pc:picChg>
      </pc:sldChg>
      <pc:sldChg chg="del">
        <pc:chgData name="Anshu Tripathi" userId="3f4db726-c6c6-4b53-bd35-3418aa24a821" providerId="ADAL" clId="{9CF378ED-EBB1-7A4E-BE8D-D2292911999B}" dt="2024-11-19T05:33:14.535" v="1" actId="2696"/>
        <pc:sldMkLst>
          <pc:docMk/>
          <pc:sldMk cId="244277927" sldId="300"/>
        </pc:sldMkLst>
      </pc:sldChg>
      <pc:sldChg chg="del">
        <pc:chgData name="Anshu Tripathi" userId="3f4db726-c6c6-4b53-bd35-3418aa24a821" providerId="ADAL" clId="{9CF378ED-EBB1-7A4E-BE8D-D2292911999B}" dt="2024-11-19T05:33:18.004" v="2" actId="2696"/>
        <pc:sldMkLst>
          <pc:docMk/>
          <pc:sldMk cId="350284154" sldId="305"/>
        </pc:sldMkLst>
      </pc:sldChg>
      <pc:sldChg chg="del">
        <pc:chgData name="Anshu Tripathi" userId="3f4db726-c6c6-4b53-bd35-3418aa24a821" providerId="ADAL" clId="{9CF378ED-EBB1-7A4E-BE8D-D2292911999B}" dt="2024-11-19T05:33:50.434" v="3" actId="2696"/>
        <pc:sldMkLst>
          <pc:docMk/>
          <pc:sldMk cId="125263229" sldId="306"/>
        </pc:sldMkLst>
      </pc:sldChg>
    </pc:docChg>
  </pc:docChgLst>
  <pc:docChgLst>
    <pc:chgData name="Anshu Tripathi" userId="3f4db726-c6c6-4b53-bd35-3418aa24a821" providerId="ADAL" clId="{20CFB12D-E9F8-874E-A223-0AFD5E36E213}"/>
    <pc:docChg chg="undo custSel modSld">
      <pc:chgData name="Anshu Tripathi" userId="3f4db726-c6c6-4b53-bd35-3418aa24a821" providerId="ADAL" clId="{20CFB12D-E9F8-874E-A223-0AFD5E36E213}" dt="2024-11-19T05:26:02.481" v="8" actId="478"/>
      <pc:docMkLst>
        <pc:docMk/>
      </pc:docMkLst>
      <pc:sldChg chg="delSp mod">
        <pc:chgData name="Anshu Tripathi" userId="3f4db726-c6c6-4b53-bd35-3418aa24a821" providerId="ADAL" clId="{20CFB12D-E9F8-874E-A223-0AFD5E36E213}" dt="2024-11-19T05:26:02.481" v="8" actId="478"/>
        <pc:sldMkLst>
          <pc:docMk/>
          <pc:sldMk cId="0" sldId="257"/>
        </pc:sldMkLst>
      </pc:sldChg>
      <pc:sldChg chg="modSp mod">
        <pc:chgData name="Anshu Tripathi" userId="3f4db726-c6c6-4b53-bd35-3418aa24a821" providerId="ADAL" clId="{20CFB12D-E9F8-874E-A223-0AFD5E36E213}" dt="2024-11-19T05:23:25.522" v="1" actId="255"/>
        <pc:sldMkLst>
          <pc:docMk/>
          <pc:sldMk cId="67077421" sldId="260"/>
        </pc:sldMkLst>
        <pc:spChg chg="mod">
          <ac:chgData name="Anshu Tripathi" userId="3f4db726-c6c6-4b53-bd35-3418aa24a821" providerId="ADAL" clId="{20CFB12D-E9F8-874E-A223-0AFD5E36E213}" dt="2024-11-19T05:23:25.522" v="1" actId="255"/>
          <ac:spMkLst>
            <pc:docMk/>
            <pc:sldMk cId="67077421" sldId="260"/>
            <ac:spMk id="2" creationId="{78837523-CAA4-1E9D-6C99-CA21B9D0BA57}"/>
          </ac:spMkLst>
        </pc:spChg>
      </pc:sldChg>
      <pc:sldChg chg="modSp mod">
        <pc:chgData name="Anshu Tripathi" userId="3f4db726-c6c6-4b53-bd35-3418aa24a821" providerId="ADAL" clId="{20CFB12D-E9F8-874E-A223-0AFD5E36E213}" dt="2024-11-19T05:23:17.259" v="0" actId="255"/>
        <pc:sldMkLst>
          <pc:docMk/>
          <pc:sldMk cId="3502555005" sldId="285"/>
        </pc:sldMkLst>
        <pc:spChg chg="mod">
          <ac:chgData name="Anshu Tripathi" userId="3f4db726-c6c6-4b53-bd35-3418aa24a821" providerId="ADAL" clId="{20CFB12D-E9F8-874E-A223-0AFD5E36E213}" dt="2024-11-19T05:23:17.259" v="0" actId="255"/>
          <ac:spMkLst>
            <pc:docMk/>
            <pc:sldMk cId="3502555005" sldId="285"/>
            <ac:spMk id="2" creationId="{B6734C6C-859A-3F46-C759-3057BAA3AFA8}"/>
          </ac:spMkLst>
        </pc:spChg>
      </pc:sldChg>
      <pc:sldChg chg="modSp mod">
        <pc:chgData name="Anshu Tripathi" userId="3f4db726-c6c6-4b53-bd35-3418aa24a821" providerId="ADAL" clId="{20CFB12D-E9F8-874E-A223-0AFD5E36E213}" dt="2024-11-19T05:25:03.617" v="7" actId="255"/>
        <pc:sldMkLst>
          <pc:docMk/>
          <pc:sldMk cId="3249417201" sldId="287"/>
        </pc:sldMkLst>
        <pc:spChg chg="mod">
          <ac:chgData name="Anshu Tripathi" userId="3f4db726-c6c6-4b53-bd35-3418aa24a821" providerId="ADAL" clId="{20CFB12D-E9F8-874E-A223-0AFD5E36E213}" dt="2024-11-19T05:25:03.617" v="7" actId="255"/>
          <ac:spMkLst>
            <pc:docMk/>
            <pc:sldMk cId="3249417201" sldId="287"/>
            <ac:spMk id="2" creationId="{DDE862C6-A661-EB12-0C59-5072C907B685}"/>
          </ac:spMkLst>
        </pc:spChg>
      </pc:sldChg>
      <pc:sldChg chg="modSp mod">
        <pc:chgData name="Anshu Tripathi" userId="3f4db726-c6c6-4b53-bd35-3418aa24a821" providerId="ADAL" clId="{20CFB12D-E9F8-874E-A223-0AFD5E36E213}" dt="2024-11-19T05:24:13.777" v="6" actId="108"/>
        <pc:sldMkLst>
          <pc:docMk/>
          <pc:sldMk cId="2605928672" sldId="299"/>
        </pc:sldMkLst>
        <pc:spChg chg="mod">
          <ac:chgData name="Anshu Tripathi" userId="3f4db726-c6c6-4b53-bd35-3418aa24a821" providerId="ADAL" clId="{20CFB12D-E9F8-874E-A223-0AFD5E36E213}" dt="2024-11-19T05:24:13.777" v="6" actId="108"/>
          <ac:spMkLst>
            <pc:docMk/>
            <pc:sldMk cId="2605928672" sldId="299"/>
            <ac:spMk id="31" creationId="{D7E33161-7611-182F-0CA4-C52AF1CF160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d362d286f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d362d286f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Times New Roman"/>
                <a:cs typeface="Times New Roman"/>
              </a:rPr>
              <a:t> </a:t>
            </a:r>
          </a:p>
          <a:p>
            <a:pPr marL="0" lvl="0" indent="0" algn="l" rtl="0">
              <a:spcBef>
                <a:spcPts val="0"/>
              </a:spcBef>
              <a:spcAft>
                <a:spcPts val="0"/>
              </a:spcAft>
              <a:buNone/>
            </a:pPr>
            <a:r>
              <a:rPr lang="en-US">
                <a:ea typeface="Calibri"/>
              </a:rPr>
              <a:t>Good Afternoon everyone, My name is Anshu Tripathi. I'm here to propose my project </a:t>
            </a:r>
          </a:p>
          <a:p>
            <a:pPr marL="0" lvl="0" indent="0" algn="l" rtl="0">
              <a:spcBef>
                <a:spcPts val="0"/>
              </a:spcBef>
              <a:spcAft>
                <a:spcPts val="0"/>
              </a:spcAft>
              <a:buNone/>
            </a:pPr>
            <a:r>
              <a:rPr lang="en-US" b="1" err="1">
                <a:latin typeface="Times New Roman"/>
                <a:cs typeface="Times New Roman"/>
              </a:rPr>
              <a:t>WakeWell</a:t>
            </a:r>
            <a:r>
              <a:rPr lang="en-US" b="1">
                <a:latin typeface="Times New Roman"/>
                <a:cs typeface="Times New Roman"/>
              </a:rPr>
              <a:t>: </a:t>
            </a:r>
            <a:r>
              <a:rPr lang="en-US" sz="1100" b="1">
                <a:latin typeface="Times New Roman"/>
                <a:cs typeface="Times New Roman"/>
              </a:rPr>
              <a:t>Circadian Rhythm-Driven Alertness Investigation for optimal Wakefulness</a:t>
            </a:r>
            <a:endParaRPr lang="en-US" b="1">
              <a:latin typeface="Times New Roman"/>
              <a:cs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9320D-C33A-E695-E309-17C9B8E194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5DFC42-9B6B-302C-1C61-8210B2F069D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F2BE2D8-A589-4182-66B0-0B831CEDE95B}"/>
              </a:ext>
            </a:extLst>
          </p:cNvPr>
          <p:cNvSpPr>
            <a:spLocks noGrp="1"/>
          </p:cNvSpPr>
          <p:nvPr>
            <p:ph type="body" idx="1"/>
          </p:nvPr>
        </p:nvSpPr>
        <p:spPr/>
        <p:txBody>
          <a:bodyPr/>
          <a:lstStyle/>
          <a:p>
            <a:pPr marL="615950" lvl="1" indent="0">
              <a:buNone/>
            </a:pPr>
            <a:endParaRPr lang="en-US" b="0"/>
          </a:p>
        </p:txBody>
      </p:sp>
    </p:spTree>
    <p:extLst>
      <p:ext uri="{BB962C8B-B14F-4D97-AF65-F5344CB8AC3E}">
        <p14:creationId xmlns:p14="http://schemas.microsoft.com/office/powerpoint/2010/main" val="713324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DE1B0-BB15-83A2-AE13-E33D80EB9E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79B6B6-D801-6EE4-D115-695D5C8809B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C0AB5C6-44AC-B5B2-3F44-5B524A5C61AB}"/>
              </a:ext>
            </a:extLst>
          </p:cNvPr>
          <p:cNvSpPr>
            <a:spLocks noGrp="1"/>
          </p:cNvSpPr>
          <p:nvPr>
            <p:ph type="body" idx="1"/>
          </p:nvPr>
        </p:nvSpPr>
        <p:spPr/>
        <p:txBody>
          <a:bodyPr/>
          <a:lstStyle/>
          <a:p>
            <a:pPr marL="158750" indent="0" algn="l">
              <a:buFontTx/>
              <a:buNone/>
            </a:pPr>
            <a:endParaRPr lang="en-US" sz="1200" b="1" dirty="0">
              <a:latin typeface="Times New Roman" panose="02020603050405020304" pitchFamily="18" charset="0"/>
              <a:cs typeface="Times New Roman" panose="02020603050405020304" pitchFamily="18" charset="0"/>
            </a:endParaRPr>
          </a:p>
          <a:p>
            <a:pPr marL="158750" indent="0">
              <a:buFontTx/>
              <a:buNone/>
            </a:pPr>
            <a:endParaRPr lang="en-US" sz="1200" b="1">
              <a:effectLst/>
              <a:latin typeface="Times New Roman" panose="02020603050405020304" pitchFamily="18" charset="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en-US" sz="1200" b="1">
              <a:effectLst/>
              <a:latin typeface="Times New Roman" panose="02020603050405020304" pitchFamily="18" charset="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en-US" sz="1200" b="1">
              <a:effectLst/>
              <a:latin typeface="Times New Roman" panose="02020603050405020304" pitchFamily="18" charset="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en-US" sz="1200" b="1">
              <a:effectLst/>
              <a:latin typeface="Times New Roman" panose="02020603050405020304" pitchFamily="18" charset="0"/>
              <a:cs typeface="Times New Roman" panose="02020603050405020304" pitchFamily="18" charset="0"/>
            </a:endParaRPr>
          </a:p>
          <a:p>
            <a:pPr algn="l">
              <a:buFont typeface="+mj-lt"/>
              <a:buAutoNum type="arabicPeriod"/>
            </a:pPr>
            <a:endParaRPr lang="en-US"/>
          </a:p>
          <a:p>
            <a:pPr algn="l">
              <a:buFont typeface="+mj-lt"/>
              <a:buAutoNum type="arabicPeriod"/>
            </a:pPr>
            <a:endParaRPr lang="en-US"/>
          </a:p>
          <a:p>
            <a:pPr algn="l">
              <a:buFont typeface="+mj-lt"/>
              <a:buAutoNum type="arabicPeriod"/>
            </a:pPr>
            <a:endParaRPr lang="en-US"/>
          </a:p>
          <a:p>
            <a:pPr algn="l">
              <a:buFont typeface="+mj-lt"/>
              <a:buAutoNum type="arabicPeriod"/>
            </a:pPr>
            <a:endParaRPr lang="en-US"/>
          </a:p>
          <a:p>
            <a:pPr marL="615950" lvl="1" indent="0" algn="l">
              <a:buNone/>
            </a:pPr>
            <a:endParaRPr lang="en-US" b="1"/>
          </a:p>
          <a:p>
            <a:endParaRPr lang="en-US" b="0"/>
          </a:p>
          <a:p>
            <a:pPr lvl="1"/>
            <a:endParaRPr lang="en-US" b="0" dirty="0"/>
          </a:p>
          <a:p>
            <a:pPr lvl="1"/>
            <a:endParaRPr lang="en-US" b="0" dirty="0"/>
          </a:p>
        </p:txBody>
      </p:sp>
    </p:spTree>
    <p:extLst>
      <p:ext uri="{BB962C8B-B14F-4D97-AF65-F5344CB8AC3E}">
        <p14:creationId xmlns:p14="http://schemas.microsoft.com/office/powerpoint/2010/main" val="1475463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FontTx/>
              <a:buNone/>
            </a:pPr>
            <a:r>
              <a:rPr lang="en-US" sz="1100" b="1" dirty="0">
                <a:effectLst/>
                <a:latin typeface="Times New Roman" panose="02020603050405020304" pitchFamily="18" charset="0"/>
                <a:cs typeface="Times New Roman" panose="02020603050405020304" pitchFamily="18" charset="0"/>
              </a:rPr>
              <a:t>Let’s move to the analysis for Demographics. The participants are from age group 16-65.  Female ratio is more than male, also more female old people are there than the males. Also, we plotted the number of people for a particular BMI and age group. </a:t>
            </a:r>
            <a:endParaRPr lang="en-US" dirty="0"/>
          </a:p>
        </p:txBody>
      </p:sp>
    </p:spTree>
    <p:extLst>
      <p:ext uri="{BB962C8B-B14F-4D97-AF65-F5344CB8AC3E}">
        <p14:creationId xmlns:p14="http://schemas.microsoft.com/office/powerpoint/2010/main" val="28901078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307E6-EBEF-98B2-33E9-B07931661C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8B73DE-1D48-AB7F-32FE-C6421AFDBAE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7DA29E3-903D-72A0-76BE-A41267A62D3F}"/>
              </a:ext>
            </a:extLst>
          </p:cNvPr>
          <p:cNvSpPr>
            <a:spLocks noGrp="1"/>
          </p:cNvSpPr>
          <p:nvPr>
            <p:ph type="body" idx="1"/>
          </p:nvPr>
        </p:nvSpPr>
        <p:spPr/>
        <p:txBody>
          <a:bodyPr/>
          <a:lstStyle/>
          <a:p>
            <a:pPr marL="158750" indent="0">
              <a:buFontTx/>
              <a:buNone/>
            </a:pPr>
            <a:r>
              <a:rPr lang="en-US" sz="1100" b="1">
                <a:effectLst/>
                <a:latin typeface="Times New Roman" panose="02020603050405020304" pitchFamily="18" charset="0"/>
                <a:cs typeface="Times New Roman" panose="02020603050405020304" pitchFamily="18" charset="0"/>
              </a:rPr>
              <a:t>Let’s move to the analysis for Demographics. The participants are from age group 16-65.  Female ratio is more than male, also more female old people are there than the males. Also, we plotted the number of people for a particular BMI and age group. </a:t>
            </a:r>
            <a:endParaRPr lang="en-US"/>
          </a:p>
        </p:txBody>
      </p:sp>
    </p:spTree>
    <p:extLst>
      <p:ext uri="{BB962C8B-B14F-4D97-AF65-F5344CB8AC3E}">
        <p14:creationId xmlns:p14="http://schemas.microsoft.com/office/powerpoint/2010/main" val="261229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FontTx/>
              <a:buNone/>
            </a:pPr>
            <a:endParaRPr lang="en-US" b="1" i="0" dirty="0">
              <a:solidFill>
                <a:srgbClr val="D1D5DB"/>
              </a:solidFill>
              <a:effectLst/>
              <a:latin typeface="Times New Roman" panose="02020603050405020304" pitchFamily="18" charset="0"/>
              <a:cs typeface="Times New Roman" panose="02020603050405020304" pitchFamily="18" charset="0"/>
            </a:endParaRPr>
          </a:p>
          <a:p>
            <a:pPr marL="158750" indent="0" algn="l">
              <a:buFontTx/>
              <a:buNone/>
            </a:pPr>
            <a:endParaRPr lang="en-US" b="1" dirty="0"/>
          </a:p>
        </p:txBody>
      </p:sp>
    </p:spTree>
    <p:extLst>
      <p:ext uri="{BB962C8B-B14F-4D97-AF65-F5344CB8AC3E}">
        <p14:creationId xmlns:p14="http://schemas.microsoft.com/office/powerpoint/2010/main" val="13376992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FontTx/>
              <a:buNone/>
            </a:pPr>
            <a:r>
              <a:rPr lang="en-US" b="0" dirty="0">
                <a:solidFill>
                  <a:srgbClr val="CE9178"/>
                </a:solidFill>
                <a:effectLst/>
                <a:latin typeface="Times New Roman" panose="02020603050405020304" pitchFamily="18" charset="0"/>
                <a:cs typeface="Times New Roman" panose="02020603050405020304" pitchFamily="18" charset="0"/>
              </a:rPr>
              <a:t>The pair plot shows the relationship between BMI, age, and PSQI scores, with the data separated by sex</a:t>
            </a:r>
          </a:p>
          <a:p>
            <a:pPr marL="158750" indent="0">
              <a:buFontTx/>
              <a:buNone/>
            </a:pPr>
            <a:endParaRPr lang="en-US" b="0" dirty="0">
              <a:solidFill>
                <a:srgbClr val="CE9178"/>
              </a:solidFill>
              <a:effectLst/>
              <a:latin typeface="Times New Roman" panose="02020603050405020304" pitchFamily="18" charset="0"/>
              <a:cs typeface="Times New Roman" panose="02020603050405020304" pitchFamily="18" charset="0"/>
            </a:endParaRPr>
          </a:p>
          <a:p>
            <a:pPr marL="158750" indent="0">
              <a:buFontTx/>
              <a:buNone/>
            </a:pPr>
            <a:r>
              <a:rPr lang="en-US" sz="1800" b="0" i="0" u="none" strike="noStrike" dirty="0">
                <a:solidFill>
                  <a:srgbClr val="000000"/>
                </a:solidFill>
                <a:effectLst/>
                <a:latin typeface="Arial" panose="020B0604020202020204" pitchFamily="34" charset="0"/>
              </a:rPr>
              <a:t>Pittsburgh Sleep Quality Index - a questionnaire-based tool to assess sleep quality ranges between 0-21. Higher score indicating poor sleep quality. </a:t>
            </a:r>
          </a:p>
          <a:p>
            <a:pPr marL="158750" indent="0">
              <a:buFontTx/>
              <a:buNone/>
            </a:pPr>
            <a:endParaRPr lang="en-US" sz="1800" b="0" i="0" u="none" strike="noStrike" dirty="0">
              <a:solidFill>
                <a:srgbClr val="000000"/>
              </a:solidFill>
              <a:effectLst/>
              <a:latin typeface="Arial" panose="020B0604020202020204" pitchFamily="34" charset="0"/>
            </a:endParaRPr>
          </a:p>
          <a:p>
            <a:pPr marL="158750" indent="0">
              <a:buFontTx/>
              <a:buNone/>
            </a:pPr>
            <a:endParaRPr lang="en-US" sz="1800" b="0" i="0" u="none" strike="noStrike" dirty="0">
              <a:solidFill>
                <a:srgbClr val="000000"/>
              </a:solidFill>
              <a:effectLst/>
              <a:latin typeface="Arial" panose="020B0604020202020204" pitchFamily="34" charset="0"/>
            </a:endParaRPr>
          </a:p>
          <a:p>
            <a:pPr marL="158750" indent="0">
              <a:buFontTx/>
              <a:buNone/>
            </a:pPr>
            <a:r>
              <a:rPr lang="en-US" sz="1800" b="0" i="0" u="none" strike="noStrike" dirty="0">
                <a:solidFill>
                  <a:srgbClr val="000000"/>
                </a:solidFill>
                <a:effectLst/>
                <a:latin typeface="Arial" panose="020B0604020202020204" pitchFamily="34" charset="0"/>
              </a:rPr>
              <a:t>0-3.9 excellent sleep quality, 4-10.9 good sleep quality, 11-21 poor</a:t>
            </a:r>
            <a:endParaRPr lang="en-US" b="0" dirty="0">
              <a:solidFill>
                <a:srgbClr val="D4D4D4"/>
              </a:solidFill>
              <a:effectLst/>
              <a:latin typeface="Times New Roman" panose="02020603050405020304" pitchFamily="18" charset="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en-US" b="0" dirty="0">
              <a:solidFill>
                <a:srgbClr val="D4D4D4"/>
              </a:solidFill>
              <a:effectLst/>
              <a:latin typeface="Times New Roman" panose="02020603050405020304" pitchFamily="18" charset="0"/>
              <a:cs typeface="Times New Roman" panose="02020603050405020304" pitchFamily="18" charset="0"/>
            </a:endParaRPr>
          </a:p>
          <a:p>
            <a:pPr marL="158750" indent="0">
              <a:buFontTx/>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56676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t>In the first plot we would assume that a person sleeping more would have better alertness than a person who sleeps less. But it depends on a lot of factors such as Sleep efficiency and sleep onset and offset</a:t>
            </a:r>
          </a:p>
          <a:p>
            <a:r>
              <a:rPr lang="en-IN" dirty="0"/>
              <a:t>Sleep onset refers to the time of night when an individual falls asleep</a:t>
            </a:r>
          </a:p>
          <a:p>
            <a:r>
              <a:rPr lang="en-IN" dirty="0"/>
              <a:t>Sleep offset refers to the time at which an individual wakes up.</a:t>
            </a:r>
          </a:p>
          <a:p>
            <a:endParaRPr lang="en-IN" dirty="0"/>
          </a:p>
          <a:p>
            <a:r>
              <a:rPr lang="en-IN" dirty="0"/>
              <a:t>Happiness is also related to alertness we can see for the same SE and sleep period time, the higher the happiness and mental wellbeing the more the alertness of a person will be.</a:t>
            </a:r>
          </a:p>
          <a:p>
            <a:endParaRPr lang="en-IN" dirty="0"/>
          </a:p>
          <a:p>
            <a:endParaRPr lang="en-IN" dirty="0"/>
          </a:p>
          <a:p>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1850802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a:latin typeface="Times New Roman" panose="02020603050405020304" pitchFamily="18" charset="0"/>
                <a:cs typeface="Times New Roman" panose="02020603050405020304" pitchFamily="18" charset="0"/>
              </a:rPr>
              <a:t>We considered individuals who sleep for a recommended duration of 7-10 hours in this analysis. </a:t>
            </a:r>
          </a:p>
          <a:p>
            <a:endParaRPr lang="en-US" sz="1100" dirty="0">
              <a:latin typeface="Times New Roman" panose="02020603050405020304" pitchFamily="18" charset="0"/>
              <a:cs typeface="Times New Roman" panose="02020603050405020304" pitchFamily="18" charset="0"/>
            </a:endParaRPr>
          </a:p>
          <a:p>
            <a:r>
              <a:rPr lang="en-US" sz="1100" dirty="0">
                <a:latin typeface="Times New Roman" panose="02020603050405020304" pitchFamily="18" charset="0"/>
                <a:cs typeface="Times New Roman" panose="02020603050405020304" pitchFamily="18" charset="0"/>
              </a:rPr>
              <a:t>Our findings suggest that individuals who wake up early exhibit higher levels of alertness compared to those who wake up late, even with the same amount of good sleep.</a:t>
            </a:r>
          </a:p>
          <a:p>
            <a:endParaRPr lang="en-US" sz="1100" dirty="0">
              <a:latin typeface="Times New Roman" panose="02020603050405020304" pitchFamily="18" charset="0"/>
              <a:cs typeface="Times New Roman" panose="02020603050405020304" pitchFamily="18" charset="0"/>
            </a:endParaRPr>
          </a:p>
          <a:p>
            <a:r>
              <a:rPr lang="en-US" sz="1100" dirty="0">
                <a:latin typeface="Times New Roman" panose="02020603050405020304" pitchFamily="18" charset="0"/>
                <a:cs typeface="Times New Roman" panose="02020603050405020304" pitchFamily="18" charset="0"/>
              </a:rPr>
              <a:t>This can be attributed to the concept of sleep efficiency, which states that the later an individual sleeps, the lower their sleep efficiency, resulting in reduced alertness despite getting the same amount of sleep as an early riser. </a:t>
            </a:r>
          </a:p>
          <a:p>
            <a:endParaRPr lang="en-US" sz="1100" dirty="0">
              <a:latin typeface="Times New Roman" panose="02020603050405020304" pitchFamily="18" charset="0"/>
              <a:cs typeface="Times New Roman" panose="02020603050405020304" pitchFamily="18" charset="0"/>
            </a:endParaRPr>
          </a:p>
          <a:p>
            <a:r>
              <a:rPr lang="en-US" sz="1100" dirty="0">
                <a:latin typeface="Times New Roman" panose="02020603050405020304" pitchFamily="18" charset="0"/>
                <a:cs typeface="Times New Roman" panose="02020603050405020304" pitchFamily="18" charset="0"/>
              </a:rPr>
              <a:t>This aligns with the hypothesis of circadian rhythm, which proposes that our body follows a natural biological clock, and functions optimally during specific times.</a:t>
            </a:r>
          </a:p>
          <a:p>
            <a:endParaRPr lang="en-US" dirty="0"/>
          </a:p>
        </p:txBody>
      </p:sp>
    </p:spTree>
    <p:extLst>
      <p:ext uri="{BB962C8B-B14F-4D97-AF65-F5344CB8AC3E}">
        <p14:creationId xmlns:p14="http://schemas.microsoft.com/office/powerpoint/2010/main" val="22914350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3079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32485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1bf3dee4d7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11bf3dee4d7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b="1">
                <a:latin typeface="Times New Roman"/>
                <a:cs typeface="Times New Roman"/>
              </a:rPr>
              <a:t>I will give a problem definition and importance behind this research, then will talk about literature review, data overview, methodology will move towards all analysis performed with insightful observations, and success measure. </a:t>
            </a:r>
          </a:p>
          <a:p>
            <a:pPr marL="0" lvl="0" indent="0" algn="l" rtl="0">
              <a:spcBef>
                <a:spcPts val="0"/>
              </a:spcBef>
              <a:spcAft>
                <a:spcPts val="0"/>
              </a:spcAft>
              <a:buNone/>
            </a:pPr>
            <a:endParaRPr lang="en-US" b="1">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ea typeface="Calibri"/>
              </a:rPr>
              <a:t>In my presentation today, I will be covering the following topics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en-US" sz="1200" b="1" dirty="0">
              <a:effectLst/>
              <a:latin typeface="Times New Roman" panose="02020603050405020304" pitchFamily="18" charset="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200" b="1" dirty="0">
                <a:effectLst/>
                <a:latin typeface="Times New Roman"/>
                <a:cs typeface="Times New Roman"/>
              </a:rPr>
              <a:t>In this study we didn’t find any trait between the alertness and genetics. We can see a little bit DZ people have more high alertness level. But requires other trait analysis to reach any significant point. </a:t>
            </a:r>
          </a:p>
          <a:p>
            <a:pPr marL="158750" indent="0">
              <a:buFontTx/>
              <a:buNone/>
            </a:pPr>
            <a:endParaRPr lang="en-US" sz="1200" b="1" dirty="0">
              <a:latin typeface="Times New Roman"/>
              <a:cs typeface="Times New Roman"/>
            </a:endParaRPr>
          </a:p>
          <a:p>
            <a:pPr marL="158750" indent="0">
              <a:buNone/>
            </a:pPr>
            <a:endParaRPr lang="en-US" sz="1200" b="1" dirty="0">
              <a:latin typeface="Times New Roman"/>
              <a:cs typeface="Times New Roman"/>
            </a:endParaRPr>
          </a:p>
          <a:p>
            <a:endParaRPr lang="en-US" sz="1200" b="1" dirty="0">
              <a:latin typeface="Times New Roman"/>
              <a:cs typeface="Times New Roman"/>
            </a:endParaRPr>
          </a:p>
        </p:txBody>
      </p:sp>
    </p:spTree>
    <p:extLst>
      <p:ext uri="{BB962C8B-B14F-4D97-AF65-F5344CB8AC3E}">
        <p14:creationId xmlns:p14="http://schemas.microsoft.com/office/powerpoint/2010/main" val="30095217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FontTx/>
              <a:buNone/>
            </a:pPr>
            <a:r>
              <a:rPr lang="en-US" sz="1200" b="1" i="0" dirty="0">
                <a:solidFill>
                  <a:srgbClr val="D1D5DB"/>
                </a:solidFill>
                <a:effectLst/>
                <a:latin typeface="Times New Roman" panose="02020603050405020304" pitchFamily="18" charset="0"/>
                <a:cs typeface="Times New Roman" panose="02020603050405020304" pitchFamily="18" charset="0"/>
              </a:rPr>
              <a:t>Greater movement -&gt; lower alertness (L5 value)</a:t>
            </a:r>
          </a:p>
          <a:p>
            <a:endParaRPr lang="en-US" sz="1200" b="1" dirty="0">
              <a:latin typeface="Times New Roman" panose="02020603050405020304" pitchFamily="18" charset="0"/>
              <a:cs typeface="Times New Roman" panose="02020603050405020304" pitchFamily="18" charset="0"/>
            </a:endParaRPr>
          </a:p>
          <a:p>
            <a:r>
              <a:rPr lang="en-US" sz="1200" b="1" dirty="0">
                <a:latin typeface="Times New Roman" panose="02020603050405020304" pitchFamily="18" charset="0"/>
                <a:cs typeface="Times New Roman" panose="02020603050405020304" pitchFamily="18" charset="0"/>
              </a:rPr>
              <a:t>The level of physical activity undertaken on the day prior to sleeping has a significant impact on next-day morning alertness. Our analysis supports this hypothesis, as demonstrated by the M10 values representing the amount and intensity of exercise performed on the previous day. </a:t>
            </a:r>
          </a:p>
          <a:p>
            <a:endParaRPr lang="en-US" sz="1200" b="1" dirty="0">
              <a:latin typeface="Times New Roman" panose="02020603050405020304" pitchFamily="18" charset="0"/>
              <a:cs typeface="Times New Roman" panose="02020603050405020304" pitchFamily="18" charset="0"/>
            </a:endParaRPr>
          </a:p>
          <a:p>
            <a:r>
              <a:rPr lang="en-US" sz="1200" b="1" dirty="0">
                <a:latin typeface="Times New Roman" panose="02020603050405020304" pitchFamily="18" charset="0"/>
                <a:cs typeface="Times New Roman" panose="02020603050405020304" pitchFamily="18" charset="0"/>
              </a:rPr>
              <a:t>Additionally, the L5 value represents the intensity and amount of movement during the least active 5 hours of the day, including the sleep period. </a:t>
            </a:r>
          </a:p>
          <a:p>
            <a:endParaRPr lang="en-US" sz="1200" b="1" dirty="0">
              <a:latin typeface="Times New Roman" panose="02020603050405020304" pitchFamily="18" charset="0"/>
              <a:cs typeface="Times New Roman" panose="02020603050405020304" pitchFamily="18" charset="0"/>
            </a:endParaRPr>
          </a:p>
          <a:p>
            <a:r>
              <a:rPr lang="en-US" sz="1200" b="1" dirty="0">
                <a:latin typeface="Times New Roman" panose="02020603050405020304" pitchFamily="18" charset="0"/>
                <a:cs typeface="Times New Roman" panose="02020603050405020304" pitchFamily="18" charset="0"/>
              </a:rPr>
              <a:t>This supports the hypothesis that a relationship exists between movement during the least active period and next-day alertness, as evidenced by the L5 value plot. Specifically, higher L5 values are associated with lower alertness ratings.</a:t>
            </a:r>
          </a:p>
          <a:p>
            <a:endParaRPr lang="en-US" dirty="0"/>
          </a:p>
        </p:txBody>
      </p:sp>
    </p:spTree>
    <p:extLst>
      <p:ext uri="{BB962C8B-B14F-4D97-AF65-F5344CB8AC3E}">
        <p14:creationId xmlns:p14="http://schemas.microsoft.com/office/powerpoint/2010/main" val="7773995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en-US" sz="1800" b="1" dirty="0">
              <a:effectLst/>
              <a:latin typeface="Times New Roman" panose="02020603050405020304" pitchFamily="18" charset="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800" b="1" dirty="0">
                <a:effectLst/>
                <a:latin typeface="Times New Roman" panose="02020603050405020304" pitchFamily="18" charset="0"/>
                <a:cs typeface="Times New Roman" panose="02020603050405020304" pitchFamily="18" charset="0"/>
              </a:rPr>
              <a:t>OGTT has the highest glucose response, we have the urge to eat something very quickly as compared to others</a:t>
            </a:r>
          </a:p>
          <a:p>
            <a:pPr marL="15875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en-US" sz="1800" b="1" dirty="0">
              <a:effectLst/>
              <a:latin typeface="Times New Roman" panose="02020603050405020304" pitchFamily="18" charset="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800" b="1" dirty="0">
                <a:effectLst/>
                <a:latin typeface="Times New Roman" panose="02020603050405020304" pitchFamily="18" charset="0"/>
                <a:cs typeface="Times New Roman" panose="02020603050405020304" pitchFamily="18" charset="0"/>
              </a:rPr>
              <a:t>MCB has a more balanced macro nutritional content than the rest of the food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en-US" sz="1800" dirty="0">
              <a:effectLst/>
              <a:latin typeface="Times New Roman" panose="02020603050405020304" pitchFamily="18" charset="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800" b="1" dirty="0">
                <a:effectLst/>
                <a:latin typeface="Times New Roman" panose="02020603050405020304" pitchFamily="18" charset="0"/>
                <a:cs typeface="Times New Roman" panose="02020603050405020304" pitchFamily="18" charset="0"/>
              </a:rPr>
              <a:t>Polar histogram of the number of alertness ratings as a function of time of day </a:t>
            </a:r>
            <a:endParaRPr lang="en-US" sz="3200" b="1" dirty="0">
              <a:latin typeface="Times New Roman" panose="02020603050405020304" pitchFamily="18" charset="0"/>
              <a:cs typeface="Times New Roman" panose="02020603050405020304" pitchFamily="18"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800" dirty="0">
              <a:effectLst/>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800" dirty="0">
              <a:effectLst/>
            </a:endParaRPr>
          </a:p>
          <a:p>
            <a:pPr marL="15875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en-US" sz="1800" b="1" dirty="0">
              <a:effectLst/>
              <a:latin typeface="Times New Roman" panose="02020603050405020304" pitchFamily="18" charset="0"/>
              <a:cs typeface="Times New Roman" panose="02020603050405020304" pitchFamily="18"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800" dirty="0">
              <a:effectLst/>
              <a:latin typeface="AdvOTdd63dae3"/>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800" dirty="0">
              <a:effectLst/>
              <a:latin typeface="AdvOTdd63dae3"/>
            </a:endParaRPr>
          </a:p>
          <a:p>
            <a:endParaRPr lang="en-US" dirty="0"/>
          </a:p>
        </p:txBody>
      </p:sp>
    </p:spTree>
    <p:extLst>
      <p:ext uri="{BB962C8B-B14F-4D97-AF65-F5344CB8AC3E}">
        <p14:creationId xmlns:p14="http://schemas.microsoft.com/office/powerpoint/2010/main" val="17197510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100" b="1" dirty="0">
              <a:latin typeface="Times New Roman" panose="02020603050405020304" pitchFamily="18" charset="0"/>
              <a:cs typeface="Times New Roman" panose="02020603050405020304" pitchFamily="18" charset="0"/>
            </a:endParaRPr>
          </a:p>
          <a:p>
            <a:endParaRPr lang="en-US" sz="1100" b="1" dirty="0">
              <a:latin typeface="Times New Roman" panose="02020603050405020304" pitchFamily="18" charset="0"/>
              <a:cs typeface="Times New Roman" panose="02020603050405020304" pitchFamily="18" charset="0"/>
            </a:endParaRPr>
          </a:p>
          <a:p>
            <a:r>
              <a:rPr lang="en-US" sz="1100" b="1" dirty="0">
                <a:latin typeface="Times New Roman" panose="02020603050405020304" pitchFamily="18" charset="0"/>
                <a:cs typeface="Times New Roman" panose="02020603050405020304" pitchFamily="18" charset="0"/>
              </a:rPr>
              <a:t>The hypothesis suggests that the macronutrient composition of breakfast, specifically the amount of carbohydrates and protein consumed, affects levels of alertness following sleep. The MCB had a higher combination of Carbohydrates and fats than the others. </a:t>
            </a:r>
          </a:p>
          <a:p>
            <a:endParaRPr lang="en-US" sz="1100" b="1" dirty="0">
              <a:latin typeface="Times New Roman" panose="02020603050405020304" pitchFamily="18" charset="0"/>
              <a:cs typeface="Times New Roman" panose="02020603050405020304" pitchFamily="18" charset="0"/>
            </a:endParaRPr>
          </a:p>
          <a:p>
            <a:r>
              <a:rPr lang="en-US" sz="1100" b="1" dirty="0">
                <a:latin typeface="Times New Roman" panose="02020603050405020304" pitchFamily="18" charset="0"/>
                <a:cs typeface="Times New Roman" panose="02020603050405020304" pitchFamily="18" charset="0"/>
              </a:rPr>
              <a:t>A higher carbohydrate breakfast is associated with increased alertness, while a higher protein breakfast leads to decreased alertness. Additionally, the consumption of pure glucose in the form of an oral glucose tolerance test (OGTT) is linked to a marked reduction in alertness levels. </a:t>
            </a:r>
          </a:p>
          <a:p>
            <a:endParaRPr lang="en-US" sz="1100" b="1" dirty="0">
              <a:latin typeface="Times New Roman" panose="02020603050405020304" pitchFamily="18" charset="0"/>
              <a:cs typeface="Times New Roman" panose="02020603050405020304" pitchFamily="18" charset="0"/>
            </a:endParaRPr>
          </a:p>
          <a:p>
            <a:r>
              <a:rPr lang="en-US" sz="1100" b="1" dirty="0">
                <a:solidFill>
                  <a:schemeClr val="tx2"/>
                </a:solidFill>
                <a:latin typeface="Times New Roman" panose="02020603050405020304" pitchFamily="18" charset="0"/>
                <a:cs typeface="Times New Roman" panose="02020603050405020304" pitchFamily="18" charset="0"/>
              </a:rPr>
              <a:t>The results also support the hypothesis that the effects of breakfast on alertness are not driven by differences in total energy content or postprandial blood glucose levels. </a:t>
            </a:r>
          </a:p>
          <a:p>
            <a:endParaRPr lang="en-US" sz="1100" b="1" dirty="0">
              <a:latin typeface="Times New Roman" panose="02020603050405020304" pitchFamily="18" charset="0"/>
              <a:cs typeface="Times New Roman" panose="02020603050405020304" pitchFamily="18" charset="0"/>
            </a:endParaRPr>
          </a:p>
          <a:p>
            <a:endParaRPr lang="en-US" sz="1100" b="1" dirty="0">
              <a:latin typeface="Times New Roman" panose="02020603050405020304" pitchFamily="18" charset="0"/>
              <a:cs typeface="Times New Roman" panose="02020603050405020304" pitchFamily="18" charset="0"/>
            </a:endParaRPr>
          </a:p>
          <a:p>
            <a:endParaRPr lang="en-US" sz="1100" b="1" dirty="0">
              <a:latin typeface="Times New Roman" panose="02020603050405020304" pitchFamily="18" charset="0"/>
              <a:cs typeface="Times New Roman" panose="02020603050405020304" pitchFamily="18" charset="0"/>
            </a:endParaRPr>
          </a:p>
          <a:p>
            <a:r>
              <a:rPr lang="en-US" sz="1100" b="1" dirty="0">
                <a:latin typeface="Times New Roman" panose="02020603050405020304" pitchFamily="18" charset="0"/>
                <a:cs typeface="Times New Roman" panose="02020603050405020304" pitchFamily="18" charset="0"/>
              </a:rPr>
              <a:t>Overall, the hypothesis suggests that the actual macronutrient composition of breakfast, rather than energy content or blood glucose levels, is a key factor influencing subsequent alertness levels.</a:t>
            </a:r>
          </a:p>
          <a:p>
            <a:endParaRPr lang="en-US" dirty="0"/>
          </a:p>
        </p:txBody>
      </p:sp>
    </p:spTree>
    <p:extLst>
      <p:ext uri="{BB962C8B-B14F-4D97-AF65-F5344CB8AC3E}">
        <p14:creationId xmlns:p14="http://schemas.microsoft.com/office/powerpoint/2010/main" val="21224122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b="1" i="0" dirty="0">
              <a:solidFill>
                <a:schemeClr val="bg1"/>
              </a:solidFill>
              <a:effectLst/>
              <a:latin typeface="Times New Roman" panose="02020603050405020304" pitchFamily="18" charset="0"/>
              <a:cs typeface="Times New Roman" panose="02020603050405020304" pitchFamily="18" charset="0"/>
            </a:endParaRPr>
          </a:p>
          <a:p>
            <a:r>
              <a:rPr lang="en-US" sz="1200" b="1" i="0" dirty="0">
                <a:solidFill>
                  <a:schemeClr val="bg1"/>
                </a:solidFill>
                <a:effectLst/>
                <a:latin typeface="Times New Roman" panose="02020603050405020304" pitchFamily="18" charset="0"/>
                <a:cs typeface="Times New Roman" panose="02020603050405020304" pitchFamily="18" charset="0"/>
              </a:rPr>
              <a:t>The study revealed a significant increase in morning alertness immediately after breakfast, followed by a sustained plateau of alertness levels for the subsequent 2.5 hours. </a:t>
            </a:r>
          </a:p>
          <a:p>
            <a:endParaRPr lang="en-US" sz="1000" dirty="0">
              <a:solidFill>
                <a:schemeClr val="bg1"/>
              </a:solidFill>
              <a:latin typeface="Söhne"/>
            </a:endParaRPr>
          </a:p>
          <a:p>
            <a:endParaRPr lang="en-US" sz="800" dirty="0">
              <a:solidFill>
                <a:schemeClr val="bg1"/>
              </a:solidFill>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5530037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b="1" i="0" dirty="0">
              <a:solidFill>
                <a:srgbClr val="D4D4D4"/>
              </a:solidFill>
              <a:effectLst/>
              <a:latin typeface="Times New Roman" panose="02020603050405020304" pitchFamily="18" charset="0"/>
              <a:cs typeface="Times New Roman" panose="02020603050405020304" pitchFamily="18" charset="0"/>
            </a:endParaRPr>
          </a:p>
          <a:p>
            <a:r>
              <a:rPr lang="en-US" sz="1200" b="1" dirty="0">
                <a:latin typeface="Times New Roman" panose="02020603050405020304" pitchFamily="18" charset="0"/>
                <a:cs typeface="Times New Roman" panose="02020603050405020304" pitchFamily="18" charset="0"/>
              </a:rPr>
              <a:t>Dropped the categorical attributes and consider the numerical attributes for skewness reduction</a:t>
            </a:r>
          </a:p>
          <a:p>
            <a:endParaRPr lang="en-US" sz="1200" b="1" dirty="0">
              <a:latin typeface="Times New Roman" panose="02020603050405020304" pitchFamily="18" charset="0"/>
              <a:cs typeface="Times New Roman" panose="02020603050405020304" pitchFamily="18" charset="0"/>
            </a:endParaRPr>
          </a:p>
          <a:p>
            <a:pPr marL="158750" indent="0">
              <a:buFontTx/>
              <a:buNone/>
            </a:pPr>
            <a:endParaRPr lang="en-US" sz="1500" b="1" dirty="0">
              <a:latin typeface="Times New Roman" panose="02020603050405020304" pitchFamily="18" charset="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500" b="1" i="0" dirty="0" err="1">
                <a:solidFill>
                  <a:srgbClr val="D4D4D4"/>
                </a:solidFill>
                <a:effectLst/>
                <a:latin typeface="Times New Roman" panose="02020603050405020304" pitchFamily="18" charset="0"/>
                <a:cs typeface="Times New Roman" panose="02020603050405020304" pitchFamily="18" charset="0"/>
              </a:rPr>
              <a:t>categorical_attributes</a:t>
            </a:r>
            <a:r>
              <a:rPr lang="en-US" sz="1500" b="1" i="0" dirty="0">
                <a:solidFill>
                  <a:srgbClr val="D4D4D4"/>
                </a:solidFill>
                <a:effectLst/>
                <a:latin typeface="Times New Roman" panose="02020603050405020304" pitchFamily="18" charset="0"/>
                <a:cs typeface="Times New Roman" panose="02020603050405020304" pitchFamily="18" charset="0"/>
              </a:rPr>
              <a:t>:  ['</a:t>
            </a:r>
            <a:r>
              <a:rPr lang="en-US" sz="1500" b="1" i="0" dirty="0" err="1">
                <a:solidFill>
                  <a:srgbClr val="D4D4D4"/>
                </a:solidFill>
                <a:effectLst/>
                <a:latin typeface="Times New Roman" panose="02020603050405020304" pitchFamily="18" charset="0"/>
                <a:cs typeface="Times New Roman" panose="02020603050405020304" pitchFamily="18" charset="0"/>
              </a:rPr>
              <a:t>meal_type_breakfast</a:t>
            </a:r>
            <a:r>
              <a:rPr lang="en-US" sz="1500" b="1" i="0" dirty="0">
                <a:solidFill>
                  <a:srgbClr val="D4D4D4"/>
                </a:solidFill>
                <a:effectLst/>
                <a:latin typeface="Times New Roman" panose="02020603050405020304" pitchFamily="18" charset="0"/>
                <a:cs typeface="Times New Roman" panose="02020603050405020304" pitchFamily="18" charset="0"/>
              </a:rPr>
              <a:t>', 'sex', 'zygosity', '</a:t>
            </a:r>
            <a:r>
              <a:rPr lang="en-US" sz="1500" b="1" i="0" dirty="0" err="1">
                <a:solidFill>
                  <a:srgbClr val="D4D4D4"/>
                </a:solidFill>
                <a:effectLst/>
                <a:latin typeface="Times New Roman" panose="02020603050405020304" pitchFamily="18" charset="0"/>
                <a:cs typeface="Times New Roman" panose="02020603050405020304" pitchFamily="18" charset="0"/>
              </a:rPr>
              <a:t>dst</a:t>
            </a:r>
            <a:r>
              <a:rPr lang="en-US" sz="1500" b="1" i="0" dirty="0">
                <a:solidFill>
                  <a:srgbClr val="D4D4D4"/>
                </a:solidFill>
                <a:effectLst/>
                <a:latin typeface="Times New Roman" panose="02020603050405020304" pitchFamily="18" charset="0"/>
                <a:cs typeface="Times New Roman" panose="02020603050405020304" pitchFamily="18" charset="0"/>
              </a:rPr>
              <a:t>', 'weekend', '</a:t>
            </a:r>
            <a:r>
              <a:rPr lang="en-US" sz="1500" b="1" i="0" dirty="0" err="1">
                <a:solidFill>
                  <a:srgbClr val="D4D4D4"/>
                </a:solidFill>
                <a:effectLst/>
                <a:latin typeface="Times New Roman" panose="02020603050405020304" pitchFamily="18" charset="0"/>
                <a:cs typeface="Times New Roman" panose="02020603050405020304" pitchFamily="18" charset="0"/>
              </a:rPr>
              <a:t>family_id</a:t>
            </a:r>
            <a:r>
              <a:rPr lang="en-US" sz="1500" b="1" i="0" dirty="0">
                <a:solidFill>
                  <a:srgbClr val="D4D4D4"/>
                </a:solidFill>
                <a:effectLst/>
                <a:latin typeface="Times New Roman" panose="02020603050405020304" pitchFamily="18" charset="0"/>
                <a:cs typeface="Times New Roman" panose="02020603050405020304" pitchFamily="18" charset="0"/>
              </a:rPr>
              <a:t>', 'username’] </a:t>
            </a:r>
          </a:p>
          <a:p>
            <a:pPr marL="15875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500" b="1" i="0" dirty="0" err="1">
                <a:solidFill>
                  <a:srgbClr val="D4D4D4"/>
                </a:solidFill>
                <a:effectLst/>
                <a:latin typeface="Times New Roman" panose="02020603050405020304" pitchFamily="18" charset="0"/>
                <a:cs typeface="Times New Roman" panose="02020603050405020304" pitchFamily="18" charset="0"/>
              </a:rPr>
              <a:t>numerical_attributes</a:t>
            </a:r>
            <a:r>
              <a:rPr lang="en-US" sz="1500" b="1" i="0" dirty="0">
                <a:solidFill>
                  <a:srgbClr val="D4D4D4"/>
                </a:solidFill>
                <a:effectLst/>
                <a:latin typeface="Times New Roman" panose="02020603050405020304" pitchFamily="18" charset="0"/>
                <a:cs typeface="Times New Roman" panose="02020603050405020304" pitchFamily="18" charset="0"/>
              </a:rPr>
              <a:t>:  ['Morning Alertness', '</a:t>
            </a:r>
            <a:r>
              <a:rPr lang="en-US" sz="1500" b="1" i="0" dirty="0" err="1">
                <a:solidFill>
                  <a:srgbClr val="D4D4D4"/>
                </a:solidFill>
                <a:effectLst/>
                <a:latin typeface="Times New Roman" panose="02020603050405020304" pitchFamily="18" charset="0"/>
                <a:cs typeface="Times New Roman" panose="02020603050405020304" pitchFamily="18" charset="0"/>
              </a:rPr>
              <a:t>se_pcen</a:t>
            </a:r>
            <a:r>
              <a:rPr lang="en-US" sz="1500" b="1" i="0" dirty="0">
                <a:solidFill>
                  <a:srgbClr val="D4D4D4"/>
                </a:solidFill>
                <a:effectLst/>
                <a:latin typeface="Times New Roman" panose="02020603050405020304" pitchFamily="18" charset="0"/>
                <a:cs typeface="Times New Roman" panose="02020603050405020304" pitchFamily="18" charset="0"/>
              </a:rPr>
              <a:t>', '</a:t>
            </a:r>
            <a:r>
              <a:rPr lang="en-US" sz="1500" b="1" i="0" dirty="0" err="1">
                <a:solidFill>
                  <a:srgbClr val="D4D4D4"/>
                </a:solidFill>
                <a:effectLst/>
                <a:latin typeface="Times New Roman" panose="02020603050405020304" pitchFamily="18" charset="0"/>
                <a:cs typeface="Times New Roman" panose="02020603050405020304" pitchFamily="18" charset="0"/>
              </a:rPr>
              <a:t>spt_pcen</a:t>
            </a:r>
            <a:r>
              <a:rPr lang="en-US" sz="1500" b="1" i="0" dirty="0">
                <a:solidFill>
                  <a:srgbClr val="D4D4D4"/>
                </a:solidFill>
                <a:effectLst/>
                <a:latin typeface="Times New Roman" panose="02020603050405020304" pitchFamily="18" charset="0"/>
                <a:cs typeface="Times New Roman" panose="02020603050405020304" pitchFamily="18" charset="0"/>
              </a:rPr>
              <a:t>', '</a:t>
            </a:r>
            <a:r>
              <a:rPr lang="en-US" sz="1500" b="1" i="0" dirty="0" err="1">
                <a:solidFill>
                  <a:srgbClr val="D4D4D4"/>
                </a:solidFill>
                <a:effectLst/>
                <a:latin typeface="Times New Roman" panose="02020603050405020304" pitchFamily="18" charset="0"/>
                <a:cs typeface="Times New Roman" panose="02020603050405020304" pitchFamily="18" charset="0"/>
              </a:rPr>
              <a:t>sleepoffset_hr_pcen</a:t>
            </a:r>
            <a:r>
              <a:rPr lang="en-US" sz="1500" b="1" i="0" dirty="0">
                <a:solidFill>
                  <a:srgbClr val="D4D4D4"/>
                </a:solidFill>
                <a:effectLst/>
                <a:latin typeface="Times New Roman" panose="02020603050405020304" pitchFamily="18" charset="0"/>
                <a:cs typeface="Times New Roman" panose="02020603050405020304" pitchFamily="18" charset="0"/>
              </a:rPr>
              <a:t>', 'L5VALUE', 'L5TIME_num', 'M10VALUE_daybefore', 'M10TIME_num_daybefore', '</a:t>
            </a:r>
            <a:r>
              <a:rPr lang="en-US" sz="1500" b="1" i="0" dirty="0" err="1">
                <a:solidFill>
                  <a:srgbClr val="D4D4D4"/>
                </a:solidFill>
                <a:effectLst/>
                <a:latin typeface="Times New Roman" panose="02020603050405020304" pitchFamily="18" charset="0"/>
                <a:cs typeface="Times New Roman" panose="02020603050405020304" pitchFamily="18" charset="0"/>
              </a:rPr>
              <a:t>meal_log_iauc_breakfast</a:t>
            </a:r>
            <a:r>
              <a:rPr lang="en-US" sz="1500" b="1" i="0" dirty="0">
                <a:solidFill>
                  <a:srgbClr val="D4D4D4"/>
                </a:solidFill>
                <a:effectLst/>
                <a:latin typeface="Times New Roman" panose="02020603050405020304" pitchFamily="18" charset="0"/>
                <a:cs typeface="Times New Roman" panose="02020603050405020304" pitchFamily="18" charset="0"/>
              </a:rPr>
              <a:t>', '</a:t>
            </a:r>
            <a:r>
              <a:rPr lang="en-US" sz="1500" b="1" i="0" dirty="0" err="1">
                <a:solidFill>
                  <a:srgbClr val="D4D4D4"/>
                </a:solidFill>
                <a:effectLst/>
                <a:latin typeface="Times New Roman" panose="02020603050405020304" pitchFamily="18" charset="0"/>
                <a:cs typeface="Times New Roman" panose="02020603050405020304" pitchFamily="18" charset="0"/>
              </a:rPr>
              <a:t>meal_offset_to_breakfast_hr</a:t>
            </a:r>
            <a:r>
              <a:rPr lang="en-US" sz="1500" b="1" i="0" dirty="0">
                <a:solidFill>
                  <a:srgbClr val="D4D4D4"/>
                </a:solidFill>
                <a:effectLst/>
                <a:latin typeface="Times New Roman" panose="02020603050405020304" pitchFamily="18" charset="0"/>
                <a:cs typeface="Times New Roman" panose="02020603050405020304" pitchFamily="18" charset="0"/>
              </a:rPr>
              <a:t>', 'age', '</a:t>
            </a:r>
            <a:r>
              <a:rPr lang="en-US" sz="1500" b="1" i="0" dirty="0" err="1">
                <a:solidFill>
                  <a:srgbClr val="D4D4D4"/>
                </a:solidFill>
                <a:effectLst/>
                <a:latin typeface="Times New Roman" panose="02020603050405020304" pitchFamily="18" charset="0"/>
                <a:cs typeface="Times New Roman" panose="02020603050405020304" pitchFamily="18" charset="0"/>
              </a:rPr>
              <a:t>bmi</a:t>
            </a:r>
            <a:r>
              <a:rPr lang="en-US" sz="1500" b="1" i="0" dirty="0">
                <a:solidFill>
                  <a:srgbClr val="D4D4D4"/>
                </a:solidFill>
                <a:effectLst/>
                <a:latin typeface="Times New Roman" panose="02020603050405020304" pitchFamily="18" charset="0"/>
                <a:cs typeface="Times New Roman" panose="02020603050405020304" pitchFamily="18" charset="0"/>
              </a:rPr>
              <a:t>', '</a:t>
            </a:r>
            <a:r>
              <a:rPr lang="en-US" sz="1500" b="1" i="0" dirty="0" err="1">
                <a:solidFill>
                  <a:srgbClr val="D4D4D4"/>
                </a:solidFill>
                <a:effectLst/>
                <a:latin typeface="Times New Roman" panose="02020603050405020304" pitchFamily="18" charset="0"/>
                <a:cs typeface="Times New Roman" panose="02020603050405020304" pitchFamily="18" charset="0"/>
              </a:rPr>
              <a:t>sunrise_hr</a:t>
            </a:r>
            <a:r>
              <a:rPr lang="en-US" sz="1500" b="1" i="0" dirty="0">
                <a:solidFill>
                  <a:srgbClr val="D4D4D4"/>
                </a:solidFill>
                <a:effectLst/>
                <a:latin typeface="Times New Roman" panose="02020603050405020304" pitchFamily="18" charset="0"/>
                <a:cs typeface="Times New Roman" panose="02020603050405020304" pitchFamily="18" charset="0"/>
              </a:rPr>
              <a:t>’</a:t>
            </a:r>
          </a:p>
          <a:p>
            <a:endParaRPr 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15705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FontTx/>
              <a:buNone/>
            </a:pPr>
            <a:r>
              <a:rPr lang="en-US" b="1" dirty="0">
                <a:latin typeface="Times New Roman" panose="02020603050405020304" pitchFamily="18" charset="0"/>
                <a:cs typeface="Times New Roman" panose="02020603050405020304" pitchFamily="18" charset="0"/>
              </a:rPr>
              <a:t>These plots helped us to understand the distribution, which one is more or less normally distributed. </a:t>
            </a:r>
          </a:p>
        </p:txBody>
      </p:sp>
    </p:spTree>
    <p:extLst>
      <p:ext uri="{BB962C8B-B14F-4D97-AF65-F5344CB8AC3E}">
        <p14:creationId xmlns:p14="http://schemas.microsoft.com/office/powerpoint/2010/main" val="14686781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0" i="0" dirty="0">
              <a:solidFill>
                <a:srgbClr val="D4D4D4"/>
              </a:solidFill>
              <a:effectLst/>
              <a:latin typeface="Menlo" panose="020B0609030804020204" pitchFamily="49"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1" dirty="0">
                <a:solidFill>
                  <a:srgbClr val="CE9178"/>
                </a:solidFill>
                <a:effectLst/>
                <a:latin typeface="Times New Roman" panose="02020603050405020304" pitchFamily="18" charset="0"/>
                <a:cs typeface="Times New Roman" panose="02020603050405020304" pitchFamily="18" charset="0"/>
              </a:rPr>
              <a:t>'''Positive value means the distribution is skewed to the right. Negative value means the distribution is skewed to the left.</a:t>
            </a:r>
            <a:r>
              <a:rPr lang="en-US" sz="1100" b="1" dirty="0">
                <a:solidFill>
                  <a:srgbClr val="D4D4D4"/>
                </a:solidFill>
                <a:effectLst/>
                <a:latin typeface="Times New Roman" panose="02020603050405020304" pitchFamily="18" charset="0"/>
                <a:cs typeface="Times New Roman" panose="02020603050405020304" pitchFamily="18" charset="0"/>
              </a:rPr>
              <a:t> </a:t>
            </a:r>
            <a:r>
              <a:rPr lang="en-US" sz="1100" b="1" dirty="0">
                <a:solidFill>
                  <a:srgbClr val="CE9178"/>
                </a:solidFill>
                <a:effectLst/>
                <a:latin typeface="Times New Roman" panose="02020603050405020304" pitchFamily="18" charset="0"/>
                <a:cs typeface="Times New Roman" panose="02020603050405020304" pitchFamily="18" charset="0"/>
              </a:rPr>
              <a:t>0 means perfect normal distribution. The bell shaped curve’’’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100" b="1" dirty="0">
              <a:solidFill>
                <a:srgbClr val="CE9178"/>
              </a:solidFill>
              <a:effectLst/>
              <a:latin typeface="Times New Roman" panose="02020603050405020304" pitchFamily="18" charset="0"/>
              <a:cs typeface="Times New Roman" panose="02020603050405020304" pitchFamily="18"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1" dirty="0">
                <a:latin typeface="Times New Roman" panose="02020603050405020304" pitchFamily="18" charset="0"/>
                <a:cs typeface="Times New Roman" panose="02020603050405020304" pitchFamily="18" charset="0"/>
              </a:rPr>
              <a:t>consider the numerical attributes for skewness reduction</a:t>
            </a:r>
            <a:endParaRPr lang="en-US" sz="1100" b="1" dirty="0">
              <a:solidFill>
                <a:srgbClr val="D4D4D4"/>
              </a:solidFill>
              <a:effectLst/>
              <a:latin typeface="Times New Roman" panose="02020603050405020304" pitchFamily="18" charset="0"/>
              <a:cs typeface="Times New Roman" panose="02020603050405020304" pitchFamily="18" charset="0"/>
            </a:endParaRPr>
          </a:p>
          <a:p>
            <a:r>
              <a:rPr lang="en-US" b="0" i="0" dirty="0">
                <a:solidFill>
                  <a:srgbClr val="D4D4D4"/>
                </a:solidFill>
                <a:effectLst/>
                <a:latin typeface="Menlo" panose="020B0609030804020204" pitchFamily="49" charset="0"/>
              </a:rPr>
              <a:t>Log transformation </a:t>
            </a:r>
            <a:r>
              <a:rPr lang="en-US" b="0" i="0" dirty="0">
                <a:solidFill>
                  <a:srgbClr val="D4D4D4"/>
                </a:solidFill>
                <a:effectLst/>
                <a:latin typeface="Menlo" panose="020B0609030804020204" pitchFamily="49" charset="0"/>
                <a:sym typeface="Wingdings" pitchFamily="2" charset="2"/>
              </a:rPr>
              <a:t> right skewed</a:t>
            </a:r>
          </a:p>
          <a:p>
            <a:r>
              <a:rPr lang="en-US" b="0" i="0" dirty="0">
                <a:solidFill>
                  <a:srgbClr val="D4D4D4"/>
                </a:solidFill>
                <a:effectLst/>
                <a:latin typeface="Menlo" panose="020B0609030804020204" pitchFamily="49" charset="0"/>
                <a:sym typeface="Wingdings" pitchFamily="2" charset="2"/>
              </a:rPr>
              <a:t>Square transformation  left skewed</a:t>
            </a:r>
            <a:endParaRPr lang="en-US" b="0" i="0" dirty="0">
              <a:solidFill>
                <a:srgbClr val="D4D4D4"/>
              </a:solidFill>
              <a:effectLst/>
              <a:latin typeface="Menlo" panose="020B0609030804020204" pitchFamily="49" charset="0"/>
            </a:endParaRPr>
          </a:p>
          <a:p>
            <a:endParaRPr lang="en-US" b="0" i="0" dirty="0">
              <a:solidFill>
                <a:srgbClr val="D4D4D4"/>
              </a:solidFill>
              <a:effectLst/>
              <a:latin typeface="Menlo" panose="020B0609030804020204" pitchFamily="49" charset="0"/>
            </a:endParaRPr>
          </a:p>
          <a:p>
            <a:endParaRPr lang="en-US" b="0" i="0" dirty="0">
              <a:solidFill>
                <a:srgbClr val="D4D4D4"/>
              </a:solidFill>
              <a:effectLst/>
              <a:latin typeface="Menlo" panose="020B0609030804020204" pitchFamily="49" charset="0"/>
            </a:endParaRPr>
          </a:p>
          <a:p>
            <a:endParaRPr lang="en-US" b="0" i="0" dirty="0">
              <a:solidFill>
                <a:srgbClr val="D4D4D4"/>
              </a:solidFill>
              <a:effectLst/>
              <a:latin typeface="Menlo" panose="020B0609030804020204" pitchFamily="49" charset="0"/>
            </a:endParaRPr>
          </a:p>
          <a:p>
            <a:endParaRPr lang="en-US" b="0" i="0" dirty="0">
              <a:solidFill>
                <a:srgbClr val="D4D4D4"/>
              </a:solidFill>
              <a:effectLst/>
              <a:latin typeface="Menlo" panose="020B0609030804020204" pitchFamily="49" charset="0"/>
            </a:endParaRPr>
          </a:p>
          <a:p>
            <a:r>
              <a:rPr lang="en-US" sz="1200" b="1" i="0" dirty="0">
                <a:solidFill>
                  <a:srgbClr val="FFFFFF"/>
                </a:solidFill>
                <a:effectLst/>
                <a:latin typeface="Times New Roman" panose="02020603050405020304" pitchFamily="18" charset="0"/>
                <a:cs typeface="Times New Roman" panose="02020603050405020304" pitchFamily="18" charset="0"/>
              </a:rPr>
              <a:t>In this transformation technique, we have used log of each and every value in the feature. So when we use logs of a certain distribution, we will use their exponents instead of the actual value. This makes the X scale exponentially grow in value and that is the reason why only Right Skewed data transforms to a more or less normal distribution, .Only for right skewed data.</a:t>
            </a:r>
          </a:p>
          <a:p>
            <a:endParaRPr lang="en-US" sz="1200" b="1" i="0" dirty="0">
              <a:solidFill>
                <a:srgbClr val="FFFFFF"/>
              </a:solidFill>
              <a:effectLst/>
              <a:latin typeface="Times New Roman" panose="02020603050405020304" pitchFamily="18" charset="0"/>
              <a:cs typeface="Times New Roman" panose="02020603050405020304" pitchFamily="18" charset="0"/>
            </a:endParaRPr>
          </a:p>
          <a:p>
            <a:r>
              <a:rPr lang="en-US" sz="1200" b="1" i="0" dirty="0">
                <a:solidFill>
                  <a:srgbClr val="FFFFFF"/>
                </a:solidFill>
                <a:effectLst/>
                <a:latin typeface="Times New Roman" panose="02020603050405020304" pitchFamily="18" charset="0"/>
                <a:cs typeface="Times New Roman" panose="02020603050405020304" pitchFamily="18" charset="0"/>
              </a:rPr>
              <a:t>In this transformation technique, we will use square of each and every value in the feature. This will only work on Left Skewed data. So, use Square Transform for left skewed data and Log Transform for right skewed data. Simple.</a:t>
            </a:r>
            <a:endParaRPr lang="en-US" sz="1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10726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Sleep onset </a:t>
            </a:r>
            <a:r>
              <a:rPr lang="en-US" dirty="0" err="1"/>
              <a:t>hr</a:t>
            </a:r>
            <a:r>
              <a:rPr lang="en-US" dirty="0"/>
              <a:t> sleep offset </a:t>
            </a:r>
            <a:r>
              <a:rPr lang="en-US" dirty="0" err="1"/>
              <a:t>hr</a:t>
            </a:r>
            <a:r>
              <a:rPr lang="en-US" dirty="0"/>
              <a:t> highly </a:t>
            </a:r>
            <a:r>
              <a:rPr lang="en-US" dirty="0" err="1"/>
              <a:t>coorrelated</a:t>
            </a:r>
            <a:r>
              <a:rPr lang="en-US" dirty="0"/>
              <a:t> so we have just considered sleep offset hr. </a:t>
            </a:r>
          </a:p>
        </p:txBody>
      </p:sp>
    </p:spTree>
    <p:extLst>
      <p:ext uri="{BB962C8B-B14F-4D97-AF65-F5344CB8AC3E}">
        <p14:creationId xmlns:p14="http://schemas.microsoft.com/office/powerpoint/2010/main" val="19320823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0" dirty="0">
              <a:solidFill>
                <a:srgbClr val="D4D4D4"/>
              </a:solidFill>
              <a:effectLst/>
              <a:latin typeface="Menlo" panose="020B0609030804020204" pitchFamily="49" charset="0"/>
            </a:endParaRPr>
          </a:p>
          <a:p>
            <a:endParaRPr lang="en-US" b="0" dirty="0">
              <a:solidFill>
                <a:srgbClr val="D4D4D4"/>
              </a:solidFill>
              <a:effectLst/>
              <a:latin typeface="Menlo" panose="020B0609030804020204" pitchFamily="49" charset="0"/>
            </a:endParaRPr>
          </a:p>
          <a:p>
            <a:r>
              <a:rPr lang="en-US" b="0" dirty="0">
                <a:solidFill>
                  <a:srgbClr val="D4D4D4"/>
                </a:solidFill>
                <a:effectLst/>
                <a:latin typeface="Menlo" panose="020B0609030804020204" pitchFamily="49" charset="0"/>
              </a:rPr>
              <a:t>Performed </a:t>
            </a:r>
            <a:r>
              <a:rPr lang="en-US" b="0" dirty="0" err="1">
                <a:solidFill>
                  <a:srgbClr val="D4D4D4"/>
                </a:solidFill>
                <a:effectLst/>
                <a:latin typeface="Menlo" panose="020B0609030804020204" pitchFamily="49" charset="0"/>
              </a:rPr>
              <a:t>Standscalar</a:t>
            </a:r>
            <a:r>
              <a:rPr lang="en-US" b="0" dirty="0">
                <a:solidFill>
                  <a:srgbClr val="D4D4D4"/>
                </a:solidFill>
                <a:effectLst/>
                <a:latin typeface="Menlo" panose="020B0609030804020204" pitchFamily="49" charset="0"/>
              </a:rPr>
              <a:t> transformation on numerical attributes</a:t>
            </a:r>
          </a:p>
          <a:p>
            <a:endParaRPr lang="en-US" b="0" i="0" dirty="0">
              <a:solidFill>
                <a:srgbClr val="D4D4D4"/>
              </a:solidFill>
              <a:effectLst/>
              <a:latin typeface="Menlo" panose="020B0609030804020204" pitchFamily="49" charset="0"/>
            </a:endParaRPr>
          </a:p>
          <a:p>
            <a:r>
              <a:rPr lang="en-US" b="0" i="0" dirty="0" err="1">
                <a:solidFill>
                  <a:srgbClr val="575757"/>
                </a:solidFill>
                <a:effectLst/>
                <a:latin typeface="Georgia" panose="02040502050405020303" pitchFamily="18" charset="0"/>
              </a:rPr>
              <a:t>MinMaxScaler</a:t>
            </a:r>
            <a:r>
              <a:rPr lang="en-US" b="0" i="0" dirty="0">
                <a:solidFill>
                  <a:srgbClr val="575757"/>
                </a:solidFill>
                <a:effectLst/>
                <a:latin typeface="Georgia" panose="02040502050405020303" pitchFamily="18" charset="0"/>
              </a:rPr>
              <a:t> scales the data to a fixed range, typically between 0 and 1. On the other hand, </a:t>
            </a:r>
            <a:r>
              <a:rPr lang="en-US" b="0" i="0" dirty="0" err="1">
                <a:solidFill>
                  <a:srgbClr val="575757"/>
                </a:solidFill>
                <a:effectLst/>
                <a:latin typeface="Georgia" panose="02040502050405020303" pitchFamily="18" charset="0"/>
              </a:rPr>
              <a:t>StandardScaler</a:t>
            </a:r>
            <a:r>
              <a:rPr lang="en-US" b="0" i="0" dirty="0">
                <a:solidFill>
                  <a:srgbClr val="575757"/>
                </a:solidFill>
                <a:effectLst/>
                <a:latin typeface="Georgia" panose="02040502050405020303" pitchFamily="18" charset="0"/>
              </a:rPr>
              <a:t> rescales the data to have a mean of 0 and a standard deviation of 1. This results in a distribution with zero mean and unit variance. The choice between </a:t>
            </a:r>
            <a:r>
              <a:rPr lang="en-US" b="0" i="0" dirty="0" err="1">
                <a:solidFill>
                  <a:srgbClr val="575757"/>
                </a:solidFill>
                <a:effectLst/>
                <a:latin typeface="Georgia" panose="02040502050405020303" pitchFamily="18" charset="0"/>
              </a:rPr>
              <a:t>MinMaxScaler</a:t>
            </a:r>
            <a:r>
              <a:rPr lang="en-US" b="0" i="0" dirty="0">
                <a:solidFill>
                  <a:srgbClr val="575757"/>
                </a:solidFill>
                <a:effectLst/>
                <a:latin typeface="Georgia" panose="02040502050405020303" pitchFamily="18" charset="0"/>
              </a:rPr>
              <a:t> and </a:t>
            </a:r>
            <a:r>
              <a:rPr lang="en-US" b="0" i="0" dirty="0" err="1">
                <a:solidFill>
                  <a:srgbClr val="575757"/>
                </a:solidFill>
                <a:effectLst/>
                <a:latin typeface="Georgia" panose="02040502050405020303" pitchFamily="18" charset="0"/>
              </a:rPr>
              <a:t>StandardScaler</a:t>
            </a:r>
            <a:r>
              <a:rPr lang="en-US" b="0" i="0" dirty="0">
                <a:solidFill>
                  <a:srgbClr val="575757"/>
                </a:solidFill>
                <a:effectLst/>
                <a:latin typeface="Georgia" panose="02040502050405020303" pitchFamily="18" charset="0"/>
              </a:rPr>
              <a:t> depends on the data distribution, the nature of the analysis, and the algorithm being used.</a:t>
            </a:r>
            <a:endParaRPr lang="en-US" b="0" i="0" dirty="0">
              <a:solidFill>
                <a:srgbClr val="FFFFFF"/>
              </a:solidFill>
              <a:effectLst/>
              <a:latin typeface="Inter"/>
            </a:endParaRPr>
          </a:p>
          <a:p>
            <a:endParaRPr lang="en-US" b="0" i="0" dirty="0">
              <a:solidFill>
                <a:srgbClr val="FFFFFF"/>
              </a:solidFill>
              <a:effectLst/>
              <a:latin typeface="Inter"/>
            </a:endParaRPr>
          </a:p>
          <a:p>
            <a:pPr marL="158750" indent="0">
              <a:buFontTx/>
              <a:buNone/>
            </a:pPr>
            <a:r>
              <a:rPr lang="en-US" dirty="0"/>
              <a:t>Multi variate Linear regression  </a:t>
            </a:r>
          </a:p>
          <a:p>
            <a:pPr marL="158750" indent="0">
              <a:buFontTx/>
              <a:buNone/>
            </a:pPr>
            <a:r>
              <a:rPr lang="en-US" b="0" dirty="0">
                <a:solidFill>
                  <a:srgbClr val="D4D4D4"/>
                </a:solidFill>
                <a:effectLst/>
                <a:latin typeface="Menlo" panose="020B0609030804020204" pitchFamily="49" charset="0"/>
              </a:rPr>
              <a:t>Models</a:t>
            </a:r>
          </a:p>
          <a:p>
            <a:pPr marL="158750" indent="0">
              <a:buFontTx/>
              <a:buNone/>
            </a:pPr>
            <a:endParaRPr lang="en-US" b="0" dirty="0">
              <a:solidFill>
                <a:srgbClr val="D4D4D4"/>
              </a:solidFill>
              <a:effectLst/>
              <a:latin typeface="Menlo" panose="020B0609030804020204" pitchFamily="49" charset="0"/>
            </a:endParaRPr>
          </a:p>
          <a:p>
            <a:pPr marL="158750" indent="0">
              <a:buFontTx/>
              <a:buNone/>
            </a:pPr>
            <a:r>
              <a:rPr lang="en-US" b="0" dirty="0">
                <a:solidFill>
                  <a:srgbClr val="CE9178"/>
                </a:solidFill>
                <a:effectLst/>
                <a:latin typeface="Menlo" panose="020B0609030804020204" pitchFamily="49" charset="0"/>
              </a:rPr>
              <a:t>'SVR'</a:t>
            </a:r>
            <a:r>
              <a:rPr lang="en-US" b="0" dirty="0">
                <a:solidFill>
                  <a:srgbClr val="D4D4D4"/>
                </a:solidFill>
                <a:effectLst/>
                <a:latin typeface="Menlo" panose="020B0609030804020204" pitchFamily="49" charset="0"/>
              </a:rPr>
              <a:t>:</a:t>
            </a:r>
          </a:p>
          <a:p>
            <a:pPr marL="158750" indent="0">
              <a:buFontTx/>
              <a:buNone/>
            </a:pP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XGBRegressor</a:t>
            </a:r>
            <a:endParaRPr lang="en-US" b="0" dirty="0">
              <a:solidFill>
                <a:srgbClr val="D4D4D4"/>
              </a:solidFill>
              <a:effectLst/>
              <a:latin typeface="Menlo" panose="020B0609030804020204" pitchFamily="49" charset="0"/>
            </a:endParaRPr>
          </a:p>
          <a:p>
            <a:pPr marL="158750" indent="0">
              <a:buFontTx/>
              <a:buNone/>
            </a:pPr>
            <a:r>
              <a:rPr lang="en-US" b="0" dirty="0">
                <a:solidFill>
                  <a:srgbClr val="CE9178"/>
                </a:solidFill>
                <a:effectLst/>
                <a:latin typeface="Menlo" panose="020B0609030804020204" pitchFamily="49" charset="0"/>
              </a:rPr>
              <a:t>'Ridge</a:t>
            </a:r>
            <a:endParaRPr lang="en-US" b="0" dirty="0">
              <a:solidFill>
                <a:srgbClr val="D4D4D4"/>
              </a:solidFill>
              <a:effectLst/>
              <a:latin typeface="Menlo" panose="020B0609030804020204" pitchFamily="49" charset="0"/>
            </a:endParaRPr>
          </a:p>
          <a:p>
            <a:pPr marL="158750" indent="0">
              <a:buFontTx/>
              <a:buNone/>
            </a:pP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ElasticNet</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a:t>
            </a:r>
          </a:p>
          <a:p>
            <a:pPr marL="158750" indent="0">
              <a:buFontTx/>
              <a:buNone/>
            </a:pP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SGDRegressor</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a:t>
            </a:r>
            <a:r>
              <a:rPr lang="en-US" b="0" dirty="0" err="1">
                <a:solidFill>
                  <a:srgbClr val="D4D4D4"/>
                </a:solidFill>
                <a:effectLst/>
                <a:latin typeface="Menlo" panose="020B0609030804020204" pitchFamily="49" charset="0"/>
              </a:rPr>
              <a:t>SGDRegressor</a:t>
            </a:r>
            <a:r>
              <a:rPr lang="en-US" b="0" dirty="0">
                <a:solidFill>
                  <a:srgbClr val="D4D4D4"/>
                </a:solidFill>
                <a:effectLst/>
                <a:latin typeface="Menlo" panose="020B0609030804020204" pitchFamily="49" charset="0"/>
              </a:rPr>
              <a:t>(),</a:t>
            </a:r>
          </a:p>
          <a:p>
            <a:pPr marL="158750" indent="0">
              <a:buFontTx/>
              <a:buNone/>
            </a:pP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BayesianRidge</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a:t>
            </a:r>
            <a:r>
              <a:rPr lang="en-US" b="0" dirty="0" err="1">
                <a:solidFill>
                  <a:srgbClr val="D4D4D4"/>
                </a:solidFill>
                <a:effectLst/>
                <a:latin typeface="Menlo" panose="020B0609030804020204" pitchFamily="49" charset="0"/>
              </a:rPr>
              <a:t>BayesianRidge</a:t>
            </a:r>
            <a:r>
              <a:rPr lang="en-US" b="0" dirty="0">
                <a:solidFill>
                  <a:srgbClr val="D4D4D4"/>
                </a:solidFill>
                <a:effectLst/>
                <a:latin typeface="Menlo" panose="020B0609030804020204" pitchFamily="49" charset="0"/>
              </a:rPr>
              <a:t>(),</a:t>
            </a:r>
          </a:p>
          <a:p>
            <a:pPr marL="158750" indent="0">
              <a:buFontTx/>
              <a:buNone/>
            </a:pP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LinearRegression</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a:t>
            </a:r>
            <a:r>
              <a:rPr lang="en-US" b="0" dirty="0" err="1">
                <a:solidFill>
                  <a:srgbClr val="D4D4D4"/>
                </a:solidFill>
                <a:effectLst/>
                <a:latin typeface="Menlo" panose="020B0609030804020204" pitchFamily="49" charset="0"/>
              </a:rPr>
              <a:t>LinearRegression</a:t>
            </a:r>
            <a:r>
              <a:rPr lang="en-US" b="0" dirty="0">
                <a:solidFill>
                  <a:srgbClr val="D4D4D4"/>
                </a:solidFill>
                <a:effectLst/>
                <a:latin typeface="Menlo" panose="020B0609030804020204" pitchFamily="49" charset="0"/>
              </a:rPr>
              <a:t>(),</a:t>
            </a:r>
          </a:p>
          <a:p>
            <a:pPr marL="158750" indent="0">
              <a:buFontTx/>
              <a:buNone/>
            </a:pP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RandomForestRegressor</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a:t>
            </a:r>
            <a:r>
              <a:rPr lang="en-US" b="0" dirty="0" err="1">
                <a:solidFill>
                  <a:srgbClr val="D4D4D4"/>
                </a:solidFill>
                <a:effectLst/>
                <a:latin typeface="Menlo" panose="020B0609030804020204" pitchFamily="49" charset="0"/>
              </a:rPr>
              <a:t>RandomForestRegressor</a:t>
            </a:r>
            <a:r>
              <a:rPr lang="en-US" b="0" dirty="0">
                <a:solidFill>
                  <a:srgbClr val="D4D4D4"/>
                </a:solidFill>
                <a:effectLst/>
                <a:latin typeface="Menlo" panose="020B0609030804020204" pitchFamily="49" charset="0"/>
              </a:rPr>
              <a:t>()</a:t>
            </a:r>
          </a:p>
          <a:p>
            <a:endParaRPr lang="en-US" b="0" i="0" dirty="0">
              <a:solidFill>
                <a:srgbClr val="FFFFFF"/>
              </a:solidFill>
              <a:effectLst/>
              <a:latin typeface="Inter"/>
            </a:endParaRPr>
          </a:p>
          <a:p>
            <a:endParaRPr lang="en-US" b="0" i="0" dirty="0">
              <a:solidFill>
                <a:srgbClr val="FFFFFF"/>
              </a:solidFill>
              <a:effectLst/>
              <a:latin typeface="Inter"/>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dirty="0">
                <a:effectLst/>
                <a:latin typeface="AdvOTdd63dae3"/>
              </a:rPr>
              <a:t>Cross-validated performance of the gradient boosting algorithm. Predictions of the trait alertness are plotted against the ground-truth values. Each dot represents an individual</a:t>
            </a:r>
            <a:r>
              <a:rPr lang="en-US" sz="1800" dirty="0">
                <a:effectLst/>
                <a:latin typeface="AdvOTdd63dae3+20"/>
              </a:rPr>
              <a:t>’</a:t>
            </a:r>
            <a:r>
              <a:rPr lang="en-US" sz="1800" dirty="0">
                <a:effectLst/>
                <a:latin typeface="AdvOTdd63dae3"/>
              </a:rPr>
              <a:t>s predicted and actual trait alertness. </a:t>
            </a:r>
            <a:endParaRPr lang="en-US" dirty="0"/>
          </a:p>
          <a:p>
            <a:endParaRPr lang="en-US" b="0" i="0" dirty="0">
              <a:solidFill>
                <a:srgbClr val="FFFFFF"/>
              </a:solidFill>
              <a:effectLst/>
              <a:latin typeface="Inter"/>
            </a:endParaRPr>
          </a:p>
          <a:p>
            <a:endParaRPr lang="en-US" b="0" dirty="0">
              <a:solidFill>
                <a:srgbClr val="D4D4D4"/>
              </a:solidFill>
              <a:effectLst/>
              <a:latin typeface="Menlo" panose="020B0609030804020204" pitchFamily="49" charset="0"/>
            </a:endParaRPr>
          </a:p>
          <a:p>
            <a:endParaRPr lang="en-US" dirty="0"/>
          </a:p>
        </p:txBody>
      </p:sp>
    </p:spTree>
    <p:extLst>
      <p:ext uri="{BB962C8B-B14F-4D97-AF65-F5344CB8AC3E}">
        <p14:creationId xmlns:p14="http://schemas.microsoft.com/office/powerpoint/2010/main" val="3186062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C1B05-48BE-4356-0154-57F0A2F87F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84B95C-7117-90F1-1B89-DD6D44314BE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4EFC49C-5444-1CDD-7C7D-85B583915BA3}"/>
              </a:ext>
            </a:extLst>
          </p:cNvPr>
          <p:cNvSpPr>
            <a:spLocks noGrp="1"/>
          </p:cNvSpPr>
          <p:nvPr>
            <p:ph type="body" idx="1"/>
          </p:nvPr>
        </p:nvSpPr>
        <p:spPr/>
        <p:txBody>
          <a:bodyPr/>
          <a:lstStyle/>
          <a:p>
            <a:pPr marL="158750" indent="0">
              <a:buFontTx/>
              <a:buNone/>
            </a:pPr>
            <a:endParaRPr lang="en-US" sz="1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04587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can see the feature ranking</a:t>
            </a:r>
          </a:p>
        </p:txBody>
      </p:sp>
    </p:spTree>
    <p:extLst>
      <p:ext uri="{BB962C8B-B14F-4D97-AF65-F5344CB8AC3E}">
        <p14:creationId xmlns:p14="http://schemas.microsoft.com/office/powerpoint/2010/main" val="30989935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dirty="0">
                <a:latin typeface="Times New Roman" panose="02020603050405020304" pitchFamily="18" charset="0"/>
                <a:cs typeface="Times New Roman" panose="02020603050405020304" pitchFamily="18" charset="0"/>
              </a:rPr>
              <a:t>Wakeup early </a:t>
            </a:r>
            <a:r>
              <a:rPr lang="en-US" sz="1200" b="0" dirty="0">
                <a:latin typeface="Times New Roman" panose="02020603050405020304" pitchFamily="18" charset="0"/>
                <a:cs typeface="Times New Roman" panose="02020603050405020304" pitchFamily="18" charset="0"/>
                <a:sym typeface="Wingdings" pitchFamily="2" charset="2"/>
              </a:rPr>
              <a:t> high alertness level, despite good sleep as those who wake up late. Sleep efficiency and circadian rhythm emphasizes the importance of waking up for optimal alertness.</a:t>
            </a:r>
          </a:p>
          <a:p>
            <a:endParaRPr lang="en-US" sz="1200" b="0" dirty="0">
              <a:latin typeface="Times New Roman" panose="02020603050405020304" pitchFamily="18" charset="0"/>
              <a:cs typeface="Times New Roman" panose="02020603050405020304" pitchFamily="18" charset="0"/>
              <a:sym typeface="Wingdings" pitchFamily="2" charset="2"/>
            </a:endParaRPr>
          </a:p>
          <a:p>
            <a:r>
              <a:rPr lang="en-US" sz="1200" b="0" dirty="0">
                <a:latin typeface="Times New Roman" panose="02020603050405020304" pitchFamily="18" charset="0"/>
                <a:cs typeface="Times New Roman" panose="02020603050405020304" pitchFamily="18" charset="0"/>
                <a:sym typeface="Wingdings" pitchFamily="2" charset="2"/>
              </a:rPr>
              <a:t>Remaining wakefulness after </a:t>
            </a:r>
            <a:r>
              <a:rPr lang="en-US" sz="1200" b="0" dirty="0" err="1">
                <a:latin typeface="Times New Roman" panose="02020603050405020304" pitchFamily="18" charset="0"/>
                <a:cs typeface="Times New Roman" panose="02020603050405020304" pitchFamily="18" charset="0"/>
                <a:sym typeface="Wingdings" pitchFamily="2" charset="2"/>
              </a:rPr>
              <a:t>sleeponset</a:t>
            </a:r>
            <a:r>
              <a:rPr lang="en-US" sz="1200" b="0" dirty="0">
                <a:latin typeface="Times New Roman" panose="02020603050405020304" pitchFamily="18" charset="0"/>
                <a:cs typeface="Times New Roman" panose="02020603050405020304" pitchFamily="18" charset="0"/>
                <a:sym typeface="Wingdings" pitchFamily="2" charset="2"/>
              </a:rPr>
              <a:t>  leads to low alertness following day.</a:t>
            </a:r>
          </a:p>
          <a:p>
            <a:endParaRPr lang="en-US" sz="1200" b="0" dirty="0">
              <a:latin typeface="Times New Roman" panose="02020603050405020304" pitchFamily="18" charset="0"/>
              <a:cs typeface="Times New Roman" panose="02020603050405020304" pitchFamily="18" charset="0"/>
              <a:sym typeface="Wingdings" pitchFamily="2" charset="2"/>
            </a:endParaRPr>
          </a:p>
          <a:p>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macronutrient composition of breakfast significantly affects alertness after sleep, with high-carbohydrate breakfast increasing alertness and high-protein breakfast decreasing alertness.</a:t>
            </a:r>
          </a:p>
          <a:p>
            <a:endParaRPr kumimoji="0" 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sym typeface="Wingdings" pitchFamily="2" charset="2"/>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impact of breakfast on alertness is not solely dependent on energy content or postprandial blood glucose levels, but also on the specific macronutrient composition.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Higher physical activity levels on the previous day are associated with increased next-day morning alertness, while greater movement during the least active period  leads to lower alertness,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endParaRPr lang="en-US" sz="1200" b="1" dirty="0">
              <a:latin typeface="Times New Roman" panose="02020603050405020304" pitchFamily="18" charset="0"/>
              <a:cs typeface="Times New Roman" panose="02020603050405020304" pitchFamily="18" charset="0"/>
              <a:sym typeface="Wingdings" pitchFamily="2" charset="2"/>
            </a:endParaRPr>
          </a:p>
          <a:p>
            <a:endParaRPr lang="en-US" sz="1200" b="1" dirty="0">
              <a:latin typeface="Times New Roman" panose="02020603050405020304" pitchFamily="18" charset="0"/>
              <a:cs typeface="Times New Roman" panose="02020603050405020304" pitchFamily="18" charset="0"/>
              <a:sym typeface="Wingdings" pitchFamily="2" charset="2"/>
            </a:endParaRPr>
          </a:p>
          <a:p>
            <a:endParaRPr lang="en-US" sz="1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257055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4519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02D8B-5903-5604-08B8-C29763A8CA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8FE002-0336-8D9F-3068-9E87AA63BF9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8C86182-25FE-8079-51F1-697ED5006260}"/>
              </a:ext>
            </a:extLst>
          </p:cNvPr>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400">
                <a:ea typeface="Calibri"/>
                <a:cs typeface="Calibri"/>
              </a:rPr>
              <a:t>I have gone through 3 papers that I found very relevant. </a:t>
            </a:r>
            <a:endParaRPr lang="en-US" sz="1200" b="1">
              <a:latin typeface="Times New Roman" panose="02020603050405020304" pitchFamily="18" charset="0"/>
              <a:ea typeface="Calibri"/>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200" b="1">
                <a:latin typeface="Times New Roman" panose="02020603050405020304" pitchFamily="18" charset="0"/>
                <a:cs typeface="Times New Roman" panose="02020603050405020304" pitchFamily="18" charset="0"/>
              </a:rPr>
              <a:t>1</a:t>
            </a:r>
            <a:r>
              <a:rPr lang="en-US" sz="1200" b="1" baseline="30000">
                <a:latin typeface="Times New Roman" panose="02020603050405020304" pitchFamily="18" charset="0"/>
                <a:cs typeface="Times New Roman" panose="02020603050405020304" pitchFamily="18" charset="0"/>
              </a:rPr>
              <a:t>st</a:t>
            </a:r>
            <a:r>
              <a:rPr lang="en-US" sz="1200" b="1">
                <a:latin typeface="Times New Roman" panose="02020603050405020304" pitchFamily="18" charset="0"/>
                <a:cs typeface="Times New Roman" panose="02020603050405020304" pitchFamily="18" charset="0"/>
              </a:rPr>
              <a:t> Paper is ….</a:t>
            </a:r>
            <a:endParaRPr lang="en-US" sz="1400"/>
          </a:p>
        </p:txBody>
      </p:sp>
    </p:spTree>
    <p:extLst>
      <p:ext uri="{BB962C8B-B14F-4D97-AF65-F5344CB8AC3E}">
        <p14:creationId xmlns:p14="http://schemas.microsoft.com/office/powerpoint/2010/main" val="1848948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FA1B31-BB19-72FE-B589-2EE22FCCC1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F31159-A65C-FE11-B76C-D32B281A778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68B4A99-D918-42E1-79EB-1C522ABBD56D}"/>
              </a:ext>
            </a:extLst>
          </p:cNvPr>
          <p:cNvSpPr>
            <a:spLocks noGrp="1"/>
          </p:cNvSpPr>
          <p:nvPr>
            <p:ph type="body" idx="1"/>
          </p:nvPr>
        </p:nvSpPr>
        <p:spPr/>
        <p:txBody>
          <a:bodyPr/>
          <a:lstStyle/>
          <a:p>
            <a:pPr marL="158750" indent="0">
              <a:buFontTx/>
              <a:buNone/>
            </a:pPr>
            <a:endParaRPr lang="en-US" sz="12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7797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300771-D0C7-3AC5-EE03-E24D77697B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99AC70-4285-C72D-6F16-FBBB348EE84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8EF7F9F-6680-4CCA-A512-6EDCAF2E5A98}"/>
              </a:ext>
            </a:extLst>
          </p:cNvPr>
          <p:cNvSpPr>
            <a:spLocks noGrp="1"/>
          </p:cNvSpPr>
          <p:nvPr>
            <p:ph type="body" idx="1"/>
          </p:nvPr>
        </p:nvSpPr>
        <p:spPr/>
        <p:txBody>
          <a:bodyPr/>
          <a:lstStyle/>
          <a:p>
            <a:pPr marL="158750" indent="0">
              <a:buFontTx/>
              <a:buNone/>
            </a:pPr>
            <a:endParaRPr lang="en-US" sz="12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012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41505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FontTx/>
              <a:buNone/>
            </a:pPr>
            <a:endParaRPr lang="en-US" sz="1200" b="1" dirty="0">
              <a:latin typeface="Times New Roman" panose="02020603050405020304" pitchFamily="18" charset="0"/>
              <a:cs typeface="Times New Roman" panose="02020603050405020304" pitchFamily="18" charset="0"/>
            </a:endParaRPr>
          </a:p>
          <a:p>
            <a:pPr marL="158750" indent="0">
              <a:buFontTx/>
              <a:buNone/>
            </a:pPr>
            <a:r>
              <a:rPr lang="en-US" sz="1200" b="1" dirty="0">
                <a:effectLst/>
                <a:latin typeface="Times New Roman" panose="02020603050405020304" pitchFamily="18" charset="0"/>
                <a:cs typeface="Times New Roman" panose="02020603050405020304" pitchFamily="18" charset="0"/>
              </a:rPr>
              <a:t>Personalized Responses to Dietary Composition Trial (or “PREDICT1”) is a two-country (UK, US) longitudinal study whose primary goal is to predict metabolic responses to foods based on the individual’s characteristics, including molecular biomarkers and lifestyle factors, as well as the nutritional composition of the food. The data is being collected from the user through a mobile app called Zoe App. </a:t>
            </a:r>
          </a:p>
          <a:p>
            <a:pPr marL="158750" indent="0">
              <a:buFontTx/>
              <a:buNone/>
            </a:pPr>
            <a:endParaRPr lang="en-US" sz="1200" b="1" dirty="0">
              <a:effectLst/>
              <a:latin typeface="Times New Roman" panose="02020603050405020304" pitchFamily="18" charset="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sz="1800" b="1" dirty="0">
                <a:effectLst/>
                <a:latin typeface="AdvOTdd63dae3"/>
              </a:rPr>
              <a:t>PREDICT1 consists of one clinic baseline visit followed by a two-week home-based study. During the at-home phase, participants consumed multiple standardized test meals differing in macronutrient composition, while wearing an accelerometer wristwatch and a continuous glucose monitor. </a:t>
            </a:r>
          </a:p>
          <a:p>
            <a:pPr marL="15875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en-US" sz="1800" b="1" dirty="0">
              <a:effectLst/>
              <a:latin typeface="AdvOTdd63dae3"/>
            </a:endParaRPr>
          </a:p>
          <a:p>
            <a:pPr marR="0" lvl="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endParaRPr lang="en-US" dirty="0">
              <a:effectLst/>
            </a:endParaRPr>
          </a:p>
          <a:p>
            <a:pPr marR="0" lvl="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endParaRPr lang="en-US" dirty="0">
              <a:effectLst/>
            </a:endParaRPr>
          </a:p>
          <a:p>
            <a:pPr marR="0" lvl="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endParaRPr lang="en-US" dirty="0">
              <a:effectLst/>
            </a:endParaRPr>
          </a:p>
          <a:p>
            <a:pPr marR="0" lvl="0" algn="l" defTabSz="914400" rtl="0" eaLnBrk="1" fontAlgn="auto" latinLnBrk="0" hangingPunct="1">
              <a:lnSpc>
                <a:spcPct val="100000"/>
              </a:lnSpc>
              <a:spcBef>
                <a:spcPts val="0"/>
              </a:spcBef>
              <a:spcAft>
                <a:spcPts val="0"/>
              </a:spcAft>
              <a:buClr>
                <a:srgbClr val="000000"/>
              </a:buClr>
              <a:buSzPts val="1100"/>
              <a:buAutoNum type="arabicPeriod"/>
              <a:tabLst/>
              <a:defRPr/>
            </a:pPr>
            <a:endParaRPr lang="en-US" dirty="0">
              <a:effectLst/>
            </a:endParaRPr>
          </a:p>
          <a:p>
            <a:r>
              <a:rPr lang="en-US" dirty="0"/>
              <a:t>Demographics</a:t>
            </a:r>
            <a:endParaRPr lang="en-US" b="1" dirty="0"/>
          </a:p>
          <a:p>
            <a:pPr lvl="1"/>
            <a:r>
              <a:rPr lang="en-US" dirty="0"/>
              <a:t>No. participants</a:t>
            </a:r>
            <a:endParaRPr lang="en-US" b="1" dirty="0"/>
          </a:p>
          <a:p>
            <a:pPr lvl="1"/>
            <a:r>
              <a:rPr lang="en-US" dirty="0"/>
              <a:t>Age</a:t>
            </a:r>
            <a:endParaRPr lang="en-US" b="1" dirty="0"/>
          </a:p>
          <a:p>
            <a:pPr lvl="1"/>
            <a:r>
              <a:rPr lang="en-US" b="0" dirty="0"/>
              <a:t>BMI</a:t>
            </a:r>
          </a:p>
          <a:p>
            <a:pPr lvl="1"/>
            <a:r>
              <a:rPr lang="en-US" b="0" dirty="0"/>
              <a:t>Sex</a:t>
            </a:r>
          </a:p>
          <a:p>
            <a:pPr lvl="1"/>
            <a:r>
              <a:rPr lang="en-US" b="0" dirty="0"/>
              <a:t>Race</a:t>
            </a:r>
          </a:p>
          <a:p>
            <a:pPr lvl="1"/>
            <a:r>
              <a:rPr lang="en-US" b="0" dirty="0"/>
              <a:t>Zygosity</a:t>
            </a:r>
          </a:p>
          <a:p>
            <a:pPr lvl="1"/>
            <a:r>
              <a:rPr lang="en-US" b="0" dirty="0"/>
              <a:t>Country</a:t>
            </a:r>
          </a:p>
          <a:p>
            <a:pPr lvl="1"/>
            <a:endParaRPr lang="en-US" b="0" dirty="0"/>
          </a:p>
          <a:p>
            <a:r>
              <a:rPr lang="en-US" b="0" dirty="0"/>
              <a:t>Sleep Parameters</a:t>
            </a:r>
          </a:p>
          <a:p>
            <a:pPr lvl="1"/>
            <a:r>
              <a:rPr lang="en-US" b="0" dirty="0"/>
              <a:t>PSQI - </a:t>
            </a:r>
            <a:r>
              <a:rPr lang="en-US" b="0" i="0" dirty="0">
                <a:solidFill>
                  <a:srgbClr val="D1D5DB"/>
                </a:solidFill>
                <a:effectLst/>
                <a:latin typeface="Söhne"/>
              </a:rPr>
              <a:t>The Pittsburgh Sleep Quality Index (PSQI) is a self-reported questionnaire used to assess the quality of sleep in individuals over the previous month. It provides a single score, ranging from 0 to 21, with higher scores indicating poorer sleep quality.</a:t>
            </a:r>
          </a:p>
          <a:p>
            <a:pPr lvl="1"/>
            <a:r>
              <a:rPr lang="en-US" b="0" dirty="0"/>
              <a:t>Sleep Efficiency -  </a:t>
            </a:r>
            <a:r>
              <a:rPr lang="en-US" sz="1800" b="1" i="0" u="none" strike="noStrike" dirty="0">
                <a:solidFill>
                  <a:srgbClr val="000000"/>
                </a:solidFill>
                <a:effectLst/>
                <a:latin typeface="Arial" panose="020B0604020202020204" pitchFamily="34" charset="0"/>
              </a:rPr>
              <a:t>Total Sleep Time (TST; = SPT - WASO), (SE, = TST / SPT)</a:t>
            </a:r>
            <a:endParaRPr lang="en-US" b="0" dirty="0"/>
          </a:p>
          <a:p>
            <a:pPr lvl="1"/>
            <a:r>
              <a:rPr lang="en-US" b="0" dirty="0"/>
              <a:t>Sleep Period Time -  </a:t>
            </a:r>
            <a:r>
              <a:rPr lang="en-US" sz="1800" b="0" i="0" u="none" strike="noStrike" dirty="0">
                <a:solidFill>
                  <a:srgbClr val="000000"/>
                </a:solidFill>
                <a:effectLst/>
                <a:latin typeface="Arial" panose="020B0604020202020204" pitchFamily="34" charset="0"/>
              </a:rPr>
              <a:t>sleep duration (defined as the elapsed time from sleep onset through sleep offset</a:t>
            </a:r>
            <a:endParaRPr lang="en-US" b="0" dirty="0"/>
          </a:p>
          <a:p>
            <a:pPr lvl="1"/>
            <a:r>
              <a:rPr lang="en-US" b="0" dirty="0"/>
              <a:t>Sleep onset hour - </a:t>
            </a:r>
            <a:r>
              <a:rPr lang="en-US" sz="1800" b="0" i="0" u="none" strike="noStrike" dirty="0">
                <a:solidFill>
                  <a:srgbClr val="000000"/>
                </a:solidFill>
                <a:effectLst/>
                <a:latin typeface="Arial" panose="020B0604020202020204" pitchFamily="34" charset="0"/>
              </a:rPr>
              <a:t>the time of night when an individual falls asleep, measured in hours relative to midnight.</a:t>
            </a:r>
            <a:endParaRPr lang="en-US" b="0" dirty="0"/>
          </a:p>
          <a:p>
            <a:pPr lvl="1"/>
            <a:r>
              <a:rPr lang="en-US" b="0" dirty="0"/>
              <a:t>Sleep Offset hour -  </a:t>
            </a:r>
            <a:r>
              <a:rPr lang="en-US" sz="1800" b="0" i="0" u="none" strike="noStrike" dirty="0">
                <a:solidFill>
                  <a:srgbClr val="000000"/>
                </a:solidFill>
                <a:effectLst/>
                <a:latin typeface="Arial" panose="020B0604020202020204" pitchFamily="34" charset="0"/>
              </a:rPr>
              <a:t>the time at which an individual wakes up in the morning or the end of the sleep period</a:t>
            </a:r>
            <a:endParaRPr lang="en-US" b="0" dirty="0"/>
          </a:p>
          <a:p>
            <a:pPr lvl="1"/>
            <a:r>
              <a:rPr lang="en-US" b="0" dirty="0"/>
              <a:t>WASO - </a:t>
            </a:r>
            <a:r>
              <a:rPr lang="en-US" b="0" i="0" dirty="0">
                <a:solidFill>
                  <a:srgbClr val="9AA0A6"/>
                </a:solidFill>
                <a:effectLst/>
                <a:latin typeface="Roboto" panose="02000000000000000000" pitchFamily="2" charset="0"/>
              </a:rPr>
              <a:t> </a:t>
            </a:r>
            <a:r>
              <a:rPr lang="en-US" b="1" i="0" dirty="0">
                <a:solidFill>
                  <a:srgbClr val="BCC0C3"/>
                </a:solidFill>
                <a:effectLst/>
                <a:latin typeface="Roboto" panose="02000000000000000000" pitchFamily="2" charset="0"/>
              </a:rPr>
              <a:t>Wakefulness after sleep onset -</a:t>
            </a:r>
            <a:r>
              <a:rPr lang="en-US" sz="1800" b="0" i="0" u="none" strike="noStrike" dirty="0">
                <a:solidFill>
                  <a:srgbClr val="000000"/>
                </a:solidFill>
                <a:effectLst/>
                <a:latin typeface="Arial" panose="020B0604020202020204" pitchFamily="34" charset="0"/>
              </a:rPr>
              <a:t> the total number of minutes that a person is awake after having initially fallen asleep</a:t>
            </a:r>
            <a:endParaRPr lang="en-US" b="0" dirty="0"/>
          </a:p>
          <a:p>
            <a:pPr lvl="1"/>
            <a:endParaRPr lang="en-US" b="0" dirty="0"/>
          </a:p>
          <a:p>
            <a:pPr lvl="1"/>
            <a:endParaRPr lang="en-US" b="0" dirty="0"/>
          </a:p>
          <a:p>
            <a:r>
              <a:rPr lang="en-US" b="0" dirty="0"/>
              <a:t>Physical Exercise</a:t>
            </a:r>
          </a:p>
          <a:p>
            <a:pPr lvl="1"/>
            <a:r>
              <a:rPr lang="en-US" b="0" dirty="0"/>
              <a:t>M10 value (</a:t>
            </a:r>
            <a:r>
              <a:rPr lang="en-US" b="0" i="0" dirty="0">
                <a:solidFill>
                  <a:srgbClr val="D1D5DB"/>
                </a:solidFill>
                <a:effectLst/>
                <a:latin typeface="Söhne"/>
              </a:rPr>
              <a:t>metric of daytime activity) </a:t>
            </a:r>
            <a:r>
              <a:rPr lang="en-US" b="0" dirty="0"/>
              <a:t>- </a:t>
            </a:r>
            <a:r>
              <a:rPr lang="en-US" b="0" i="0" dirty="0">
                <a:solidFill>
                  <a:srgbClr val="D1D5DB"/>
                </a:solidFill>
                <a:effectLst/>
                <a:latin typeface="Söhne"/>
              </a:rPr>
              <a:t>M10 refers to the median value of the 10 most active hours during the day, calculated via on person sensor, (in mg)</a:t>
            </a:r>
            <a:endParaRPr lang="en-US" b="0" dirty="0"/>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dirty="0"/>
              <a:t>L5 Value - </a:t>
            </a:r>
            <a:r>
              <a:rPr lang="en-US" b="0" i="0" dirty="0">
                <a:solidFill>
                  <a:srgbClr val="D1D5DB"/>
                </a:solidFill>
                <a:effectLst/>
                <a:latin typeface="Söhne"/>
              </a:rPr>
              <a:t>L5 refers to the lower level of activity during the 5 least active hours at night or magnitude of the least active 5-hour period at night. , calculated via on person sensor, (in mg)</a:t>
            </a:r>
          </a:p>
          <a:p>
            <a:pPr lvl="1"/>
            <a:endParaRPr lang="en-US" b="0" dirty="0"/>
          </a:p>
          <a:p>
            <a:r>
              <a:rPr lang="en-US" b="0" dirty="0"/>
              <a:t>Food </a:t>
            </a:r>
          </a:p>
          <a:p>
            <a:pPr lvl="1"/>
            <a:r>
              <a:rPr lang="en-US" b="0" dirty="0"/>
              <a:t>Meal (breakfast) types </a:t>
            </a:r>
            <a:r>
              <a:rPr lang="en-US" b="1" dirty="0">
                <a:effectLst/>
              </a:rPr>
              <a:t>MCB(</a:t>
            </a:r>
            <a:r>
              <a:rPr lang="en-US" sz="1800" b="0" i="0" u="none" strike="noStrike" dirty="0">
                <a:solidFill>
                  <a:srgbClr val="000000"/>
                </a:solidFill>
                <a:effectLst/>
                <a:latin typeface="Arial" panose="020B0604020202020204" pitchFamily="34" charset="0"/>
              </a:rPr>
              <a:t>Metabolic Challenge Breakfast)</a:t>
            </a:r>
            <a:r>
              <a:rPr lang="en-US" dirty="0">
                <a:effectLst/>
              </a:rPr>
              <a:t>, </a:t>
            </a:r>
          </a:p>
          <a:p>
            <a:pPr lvl="1"/>
            <a:r>
              <a:rPr lang="en-US" b="1" dirty="0">
                <a:effectLst/>
              </a:rPr>
              <a:t>OGTT</a:t>
            </a:r>
            <a:r>
              <a:rPr lang="en-US" dirty="0">
                <a:effectLst/>
              </a:rPr>
              <a:t>(</a:t>
            </a:r>
            <a:r>
              <a:rPr lang="en-US" sz="1800" b="0" i="0" u="none" strike="noStrike" dirty="0">
                <a:solidFill>
                  <a:srgbClr val="000000"/>
                </a:solidFill>
                <a:effectLst/>
                <a:latin typeface="Arial" panose="020B0604020202020204" pitchFamily="34" charset="0"/>
              </a:rPr>
              <a:t>Oral Glucose Tolerance Test - a diagnostic test to measure how quickly glucose is cleared from the blood after consuming a pure glucose liquid for breakfast.</a:t>
            </a:r>
            <a:r>
              <a:rPr lang="en-US" dirty="0">
                <a:effectLst/>
              </a:rPr>
              <a:t> </a:t>
            </a:r>
          </a:p>
          <a:p>
            <a:pPr lvl="1"/>
            <a:r>
              <a:rPr lang="en-US" b="1" dirty="0">
                <a:effectLst/>
              </a:rPr>
              <a:t>High Fiber, High Carb, UK Average, High Protein, High Fat</a:t>
            </a:r>
            <a:endParaRPr lang="en-US" b="1" dirty="0"/>
          </a:p>
          <a:p>
            <a:pPr lvl="1"/>
            <a:r>
              <a:rPr lang="en-US" b="1" dirty="0"/>
              <a:t>Meal log IAUC (glucose response</a:t>
            </a:r>
            <a:r>
              <a:rPr lang="en-US" b="0" dirty="0"/>
              <a:t>) - </a:t>
            </a:r>
            <a:r>
              <a:rPr lang="en-US" sz="1800" b="0" i="0" u="none" strike="noStrike" dirty="0">
                <a:solidFill>
                  <a:srgbClr val="000000"/>
                </a:solidFill>
                <a:effectLst/>
                <a:latin typeface="Arial" panose="020B0604020202020204" pitchFamily="34" charset="0"/>
              </a:rPr>
              <a:t>: Incremental Area Under the Curve(IAUC), a measure of blood glucose response to a meal.</a:t>
            </a:r>
            <a:r>
              <a:rPr lang="en-US" sz="1800" b="1" i="0" u="none" strike="noStrike" dirty="0">
                <a:solidFill>
                  <a:srgbClr val="000000"/>
                </a:solidFill>
                <a:effectLst/>
                <a:latin typeface="Arial" panose="020B0604020202020204" pitchFamily="34" charset="0"/>
              </a:rPr>
              <a:t> </a:t>
            </a:r>
            <a:r>
              <a:rPr lang="en-US" sz="1800" b="1" i="0" u="none" strike="noStrike" dirty="0" err="1">
                <a:solidFill>
                  <a:srgbClr val="000000"/>
                </a:solidFill>
                <a:effectLst/>
                <a:latin typeface="Arial" panose="020B0604020202020204" pitchFamily="34" charset="0"/>
              </a:rPr>
              <a:t>meal_log_iauc_breakfast</a:t>
            </a:r>
            <a:r>
              <a:rPr lang="en-US" sz="1800" b="1"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represent the </a:t>
            </a:r>
            <a:r>
              <a:rPr lang="en-US" sz="1800" b="0" i="0" u="none" strike="noStrike" dirty="0" err="1">
                <a:solidFill>
                  <a:srgbClr val="000000"/>
                </a:solidFill>
                <a:effectLst/>
                <a:latin typeface="Arial" panose="020B0604020202020204" pitchFamily="34" charset="0"/>
              </a:rPr>
              <a:t>iAUC</a:t>
            </a:r>
            <a:r>
              <a:rPr lang="en-US" sz="1800" b="0" i="0" u="none" strike="noStrike" dirty="0">
                <a:solidFill>
                  <a:srgbClr val="000000"/>
                </a:solidFill>
                <a:effectLst/>
                <a:latin typeface="Arial" panose="020B0604020202020204" pitchFamily="34" charset="0"/>
              </a:rPr>
              <a:t> values for individual participants in the study after they ate breakfast. </a:t>
            </a:r>
            <a:r>
              <a:rPr lang="en-US" sz="1800" b="1" i="0" u="none" strike="noStrike" dirty="0" err="1">
                <a:solidFill>
                  <a:srgbClr val="000000"/>
                </a:solidFill>
                <a:effectLst/>
                <a:latin typeface="Arial" panose="020B0604020202020204" pitchFamily="34" charset="0"/>
              </a:rPr>
              <a:t>meal_log_iauc_breakfast</a:t>
            </a:r>
            <a:r>
              <a:rPr lang="en-US" sz="1800" b="1"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represent the </a:t>
            </a:r>
            <a:r>
              <a:rPr lang="en-US" sz="1800" b="0" i="0" u="none" strike="noStrike" dirty="0" err="1">
                <a:solidFill>
                  <a:srgbClr val="000000"/>
                </a:solidFill>
                <a:effectLst/>
                <a:latin typeface="Arial" panose="020B0604020202020204" pitchFamily="34" charset="0"/>
              </a:rPr>
              <a:t>iAUC</a:t>
            </a:r>
            <a:r>
              <a:rPr lang="en-US" sz="1800" b="0" i="0" u="none" strike="noStrike" dirty="0">
                <a:solidFill>
                  <a:srgbClr val="000000"/>
                </a:solidFill>
                <a:effectLst/>
                <a:latin typeface="Arial" panose="020B0604020202020204" pitchFamily="34" charset="0"/>
              </a:rPr>
              <a:t> values for individual participants in the study after they ate breakfast.</a:t>
            </a:r>
          </a:p>
          <a:p>
            <a:pPr lvl="1"/>
            <a:r>
              <a:rPr lang="en-US" sz="1800" b="1" i="0" u="none" strike="noStrike" dirty="0">
                <a:solidFill>
                  <a:srgbClr val="000000"/>
                </a:solidFill>
                <a:effectLst/>
                <a:latin typeface="Arial" panose="020B0604020202020204" pitchFamily="34" charset="0"/>
              </a:rPr>
              <a:t>M</a:t>
            </a:r>
            <a:r>
              <a:rPr lang="en-US" b="1" dirty="0"/>
              <a:t>eal offset to breakfast hour </a:t>
            </a:r>
            <a:r>
              <a:rPr lang="en-US" b="0" dirty="0"/>
              <a:t>- </a:t>
            </a:r>
            <a:r>
              <a:rPr lang="en-US" sz="1800" b="0" i="0" u="none" strike="noStrike" dirty="0">
                <a:solidFill>
                  <a:srgbClr val="000000"/>
                </a:solidFill>
                <a:effectLst/>
                <a:latin typeface="Arial" panose="020B0604020202020204" pitchFamily="34" charset="0"/>
              </a:rPr>
              <a:t>represents the time interval between the time when a participant had their last meal or snack and the time when they had breakfast, measured in hours.</a:t>
            </a:r>
            <a:endParaRPr lang="en-US" b="0" dirty="0">
              <a:effectLst/>
            </a:endParaRPr>
          </a:p>
          <a:p>
            <a:endParaRPr lang="en-US" b="0" dirty="0"/>
          </a:p>
          <a:p>
            <a:pPr lvl="1"/>
            <a:endParaRPr lang="en-US" b="0" dirty="0"/>
          </a:p>
          <a:p>
            <a:pPr lvl="1"/>
            <a:endParaRPr lang="en-US" b="0" dirty="0"/>
          </a:p>
          <a:p>
            <a:pPr lvl="1"/>
            <a:endParaRPr lang="en-US" b="0" dirty="0"/>
          </a:p>
          <a:p>
            <a:pPr lvl="1"/>
            <a:endParaRPr lang="en-US" b="0" dirty="0"/>
          </a:p>
          <a:p>
            <a:pPr lvl="1"/>
            <a:endParaRPr lang="en-US" b="0" dirty="0"/>
          </a:p>
          <a:p>
            <a:pPr marL="615950" lvl="1" indent="0">
              <a:buNone/>
            </a:pPr>
            <a:endParaRPr lang="en-US" b="0" dirty="0"/>
          </a:p>
          <a:p>
            <a:pPr lvl="1"/>
            <a:endParaRPr lang="en-US" b="0" dirty="0"/>
          </a:p>
          <a:p>
            <a:pPr marL="615950" marR="0" lvl="1"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p>
          <a:p>
            <a:pPr lvl="1"/>
            <a:endParaRPr lang="en-US" b="0" dirty="0"/>
          </a:p>
          <a:p>
            <a:pPr lvl="1"/>
            <a:endParaRPr lang="en-US" b="0" dirty="0"/>
          </a:p>
          <a:p>
            <a:pPr lvl="1"/>
            <a:endParaRPr lang="en-US" b="0" dirty="0"/>
          </a:p>
        </p:txBody>
      </p:sp>
    </p:spTree>
    <p:extLst>
      <p:ext uri="{BB962C8B-B14F-4D97-AF65-F5344CB8AC3E}">
        <p14:creationId xmlns:p14="http://schemas.microsoft.com/office/powerpoint/2010/main" val="483780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E6BF5-041E-A3C9-4D9B-83C878DD7A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F5F1EB-C162-2614-C216-C7B0ABDE3F7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91E9A5C-228E-0310-4443-37CCBC2D480A}"/>
              </a:ext>
            </a:extLst>
          </p:cNvPr>
          <p:cNvSpPr>
            <a:spLocks noGrp="1"/>
          </p:cNvSpPr>
          <p:nvPr>
            <p:ph type="body" idx="1"/>
          </p:nvPr>
        </p:nvSpPr>
        <p:spPr/>
        <p:txBody>
          <a:bodyPr/>
          <a:lstStyle/>
          <a:p>
            <a:pPr lvl="1"/>
            <a:endParaRPr lang="en-US" b="0"/>
          </a:p>
        </p:txBody>
      </p:sp>
    </p:spTree>
    <p:extLst>
      <p:ext uri="{BB962C8B-B14F-4D97-AF65-F5344CB8AC3E}">
        <p14:creationId xmlns:p14="http://schemas.microsoft.com/office/powerpoint/2010/main" val="2584027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090875" y="944400"/>
            <a:ext cx="4314300" cy="2574000"/>
          </a:xfrm>
          <a:prstGeom prst="rect">
            <a:avLst/>
          </a:prstGeom>
        </p:spPr>
        <p:txBody>
          <a:bodyPr spcFirstLastPara="1" wrap="square" lIns="0" tIns="0" rIns="0" bIns="0" anchor="ctr" anchorCtr="0">
            <a:noAutofit/>
          </a:bodyPr>
          <a:lstStyle>
            <a:lvl1pPr lvl="0" algn="r">
              <a:spcBef>
                <a:spcPts val="0"/>
              </a:spcBef>
              <a:spcAft>
                <a:spcPts val="0"/>
              </a:spcAft>
              <a:buClr>
                <a:srgbClr val="191919"/>
              </a:buClr>
              <a:buSzPts val="5200"/>
              <a:buNone/>
              <a:defRPr sz="4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553175" y="3924888"/>
            <a:ext cx="3852000" cy="2742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183977" y="90715"/>
            <a:ext cx="8960022" cy="4962069"/>
            <a:chOff x="98438" y="100115"/>
            <a:chExt cx="8960022" cy="4962069"/>
          </a:xfrm>
        </p:grpSpPr>
        <p:sp>
          <p:nvSpPr>
            <p:cNvPr id="12" name="Google Shape;12;p2"/>
            <p:cNvSpPr/>
            <p:nvPr/>
          </p:nvSpPr>
          <p:spPr>
            <a:xfrm rot="5400000">
              <a:off x="3915624" y="371716"/>
              <a:ext cx="55928" cy="55184"/>
            </a:xfrm>
            <a:custGeom>
              <a:avLst/>
              <a:gdLst/>
              <a:ahLst/>
              <a:cxnLst/>
              <a:rect l="l" t="t" r="r" b="b"/>
              <a:pathLst>
                <a:path w="1401" h="1386" extrusionOk="0">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8871588" y="1141813"/>
              <a:ext cx="83872" cy="81621"/>
            </a:xfrm>
            <a:custGeom>
              <a:avLst/>
              <a:gdLst/>
              <a:ahLst/>
              <a:cxnLst/>
              <a:rect l="l" t="t" r="r" b="b"/>
              <a:pathLst>
                <a:path w="2101" h="2050" extrusionOk="0">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502130" y="99298"/>
              <a:ext cx="81117" cy="82775"/>
            </a:xfrm>
            <a:custGeom>
              <a:avLst/>
              <a:gdLst/>
              <a:ahLst/>
              <a:cxnLst/>
              <a:rect l="l" t="t" r="r" b="b"/>
              <a:pathLst>
                <a:path w="2032" h="2079" extrusionOk="0">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7441824" y="298979"/>
              <a:ext cx="81117" cy="82815"/>
            </a:xfrm>
            <a:custGeom>
              <a:avLst/>
              <a:gdLst/>
              <a:ahLst/>
              <a:cxnLst/>
              <a:rect l="l" t="t" r="r" b="b"/>
              <a:pathLst>
                <a:path w="2032" h="2080" extrusionOk="0">
                  <a:moveTo>
                    <a:pt x="813" y="1"/>
                  </a:moveTo>
                  <a:cubicBezTo>
                    <a:pt x="783" y="1"/>
                    <a:pt x="755" y="21"/>
                    <a:pt x="749" y="54"/>
                  </a:cubicBezTo>
                  <a:lnTo>
                    <a:pt x="645" y="659"/>
                  </a:lnTo>
                  <a:cubicBezTo>
                    <a:pt x="640" y="678"/>
                    <a:pt x="627" y="697"/>
                    <a:pt x="608" y="706"/>
                  </a:cubicBezTo>
                  <a:lnTo>
                    <a:pt x="51" y="961"/>
                  </a:lnTo>
                  <a:cubicBezTo>
                    <a:pt x="2" y="983"/>
                    <a:pt x="1" y="1051"/>
                    <a:pt x="48" y="1077"/>
                  </a:cubicBezTo>
                  <a:lnTo>
                    <a:pt x="591" y="1362"/>
                  </a:lnTo>
                  <a:cubicBezTo>
                    <a:pt x="609" y="1373"/>
                    <a:pt x="622" y="1391"/>
                    <a:pt x="625" y="1413"/>
                  </a:cubicBezTo>
                  <a:lnTo>
                    <a:pt x="696" y="2021"/>
                  </a:lnTo>
                  <a:cubicBezTo>
                    <a:pt x="700" y="2057"/>
                    <a:pt x="729" y="2079"/>
                    <a:pt x="760" y="2079"/>
                  </a:cubicBezTo>
                  <a:cubicBezTo>
                    <a:pt x="776" y="2079"/>
                    <a:pt x="793" y="2073"/>
                    <a:pt x="806" y="2060"/>
                  </a:cubicBezTo>
                  <a:lnTo>
                    <a:pt x="1246" y="1632"/>
                  </a:lnTo>
                  <a:cubicBezTo>
                    <a:pt x="1257" y="1621"/>
                    <a:pt x="1274" y="1614"/>
                    <a:pt x="1292" y="1614"/>
                  </a:cubicBezTo>
                  <a:cubicBezTo>
                    <a:pt x="1296" y="1614"/>
                    <a:pt x="1300" y="1614"/>
                    <a:pt x="1303" y="1615"/>
                  </a:cubicBezTo>
                  <a:lnTo>
                    <a:pt x="1905" y="1735"/>
                  </a:lnTo>
                  <a:cubicBezTo>
                    <a:pt x="1910" y="1736"/>
                    <a:pt x="1914" y="1737"/>
                    <a:pt x="1919" y="1737"/>
                  </a:cubicBezTo>
                  <a:cubicBezTo>
                    <a:pt x="1965" y="1737"/>
                    <a:pt x="1998" y="1688"/>
                    <a:pt x="1976" y="1644"/>
                  </a:cubicBezTo>
                  <a:lnTo>
                    <a:pt x="1706" y="1095"/>
                  </a:lnTo>
                  <a:cubicBezTo>
                    <a:pt x="1696" y="1076"/>
                    <a:pt x="1698" y="1053"/>
                    <a:pt x="1707" y="1034"/>
                  </a:cubicBezTo>
                  <a:lnTo>
                    <a:pt x="2008" y="501"/>
                  </a:lnTo>
                  <a:cubicBezTo>
                    <a:pt x="2032" y="456"/>
                    <a:pt x="1998" y="404"/>
                    <a:pt x="1950" y="404"/>
                  </a:cubicBezTo>
                  <a:cubicBezTo>
                    <a:pt x="1947" y="404"/>
                    <a:pt x="1944" y="404"/>
                    <a:pt x="1941" y="404"/>
                  </a:cubicBezTo>
                  <a:lnTo>
                    <a:pt x="1334" y="493"/>
                  </a:lnTo>
                  <a:cubicBezTo>
                    <a:pt x="1332" y="493"/>
                    <a:pt x="1329" y="493"/>
                    <a:pt x="1327" y="493"/>
                  </a:cubicBezTo>
                  <a:cubicBezTo>
                    <a:pt x="1308" y="493"/>
                    <a:pt x="1290" y="486"/>
                    <a:pt x="1277" y="472"/>
                  </a:cubicBezTo>
                  <a:lnTo>
                    <a:pt x="861" y="22"/>
                  </a:lnTo>
                  <a:cubicBezTo>
                    <a:pt x="848" y="7"/>
                    <a:pt x="830" y="1"/>
                    <a:pt x="8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5400000">
              <a:off x="8593020" y="1422751"/>
              <a:ext cx="23273" cy="17996"/>
            </a:xfrm>
            <a:custGeom>
              <a:avLst/>
              <a:gdLst/>
              <a:ahLst/>
              <a:cxnLst/>
              <a:rect l="l" t="t" r="r" b="b"/>
              <a:pathLst>
                <a:path w="583" h="452" extrusionOk="0">
                  <a:moveTo>
                    <a:pt x="291" y="0"/>
                  </a:moveTo>
                  <a:cubicBezTo>
                    <a:pt x="0" y="0"/>
                    <a:pt x="0" y="451"/>
                    <a:pt x="291" y="451"/>
                  </a:cubicBezTo>
                  <a:cubicBezTo>
                    <a:pt x="582" y="451"/>
                    <a:pt x="582" y="0"/>
                    <a:pt x="2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8031648" y="4877074"/>
              <a:ext cx="23233" cy="18036"/>
            </a:xfrm>
            <a:custGeom>
              <a:avLst/>
              <a:gdLst/>
              <a:ahLst/>
              <a:cxnLst/>
              <a:rect l="l" t="t" r="r" b="b"/>
              <a:pathLst>
                <a:path w="582" h="453" extrusionOk="0">
                  <a:moveTo>
                    <a:pt x="290" y="0"/>
                  </a:moveTo>
                  <a:cubicBezTo>
                    <a:pt x="0" y="0"/>
                    <a:pt x="0" y="452"/>
                    <a:pt x="290" y="452"/>
                  </a:cubicBezTo>
                  <a:cubicBezTo>
                    <a:pt x="582" y="452"/>
                    <a:pt x="582" y="0"/>
                    <a:pt x="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5400000">
              <a:off x="8710865" y="331375"/>
              <a:ext cx="23313" cy="18036"/>
            </a:xfrm>
            <a:custGeom>
              <a:avLst/>
              <a:gdLst/>
              <a:ahLst/>
              <a:cxnLst/>
              <a:rect l="l" t="t" r="r" b="b"/>
              <a:pathLst>
                <a:path w="584" h="453" extrusionOk="0">
                  <a:moveTo>
                    <a:pt x="292" y="1"/>
                  </a:moveTo>
                  <a:cubicBezTo>
                    <a:pt x="1" y="1"/>
                    <a:pt x="1" y="453"/>
                    <a:pt x="292" y="453"/>
                  </a:cubicBezTo>
                  <a:cubicBezTo>
                    <a:pt x="584" y="453"/>
                    <a:pt x="584"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5400000">
              <a:off x="8901884" y="801444"/>
              <a:ext cx="23273" cy="18076"/>
            </a:xfrm>
            <a:custGeom>
              <a:avLst/>
              <a:gdLst/>
              <a:ahLst/>
              <a:cxnLst/>
              <a:rect l="l" t="t" r="r" b="b"/>
              <a:pathLst>
                <a:path w="583" h="454" extrusionOk="0">
                  <a:moveTo>
                    <a:pt x="292" y="1"/>
                  </a:moveTo>
                  <a:cubicBezTo>
                    <a:pt x="1" y="1"/>
                    <a:pt x="0" y="453"/>
                    <a:pt x="292" y="453"/>
                  </a:cubicBezTo>
                  <a:cubicBezTo>
                    <a:pt x="582" y="453"/>
                    <a:pt x="582"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5400000">
              <a:off x="5753897" y="160618"/>
              <a:ext cx="23273" cy="17996"/>
            </a:xfrm>
            <a:custGeom>
              <a:avLst/>
              <a:gdLst/>
              <a:ahLst/>
              <a:cxnLst/>
              <a:rect l="l" t="t" r="r" b="b"/>
              <a:pathLst>
                <a:path w="583" h="452" extrusionOk="0">
                  <a:moveTo>
                    <a:pt x="292" y="1"/>
                  </a:moveTo>
                  <a:cubicBezTo>
                    <a:pt x="1" y="1"/>
                    <a:pt x="1" y="452"/>
                    <a:pt x="292" y="452"/>
                  </a:cubicBezTo>
                  <a:cubicBezTo>
                    <a:pt x="583" y="452"/>
                    <a:pt x="583"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5400000">
              <a:off x="182621" y="1477268"/>
              <a:ext cx="23313" cy="18036"/>
            </a:xfrm>
            <a:custGeom>
              <a:avLst/>
              <a:gdLst/>
              <a:ahLst/>
              <a:cxnLst/>
              <a:rect l="l" t="t" r="r" b="b"/>
              <a:pathLst>
                <a:path w="584" h="453" extrusionOk="0">
                  <a:moveTo>
                    <a:pt x="292" y="1"/>
                  </a:moveTo>
                  <a:cubicBezTo>
                    <a:pt x="1" y="1"/>
                    <a:pt x="1" y="453"/>
                    <a:pt x="292" y="453"/>
                  </a:cubicBezTo>
                  <a:cubicBezTo>
                    <a:pt x="584" y="453"/>
                    <a:pt x="584"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5400000">
              <a:off x="8031626" y="227615"/>
              <a:ext cx="23273" cy="17996"/>
            </a:xfrm>
            <a:custGeom>
              <a:avLst/>
              <a:gdLst/>
              <a:ahLst/>
              <a:cxnLst/>
              <a:rect l="l" t="t" r="r" b="b"/>
              <a:pathLst>
                <a:path w="583" h="452" extrusionOk="0">
                  <a:moveTo>
                    <a:pt x="292" y="0"/>
                  </a:moveTo>
                  <a:cubicBezTo>
                    <a:pt x="1" y="0"/>
                    <a:pt x="0" y="451"/>
                    <a:pt x="292" y="451"/>
                  </a:cubicBezTo>
                  <a:cubicBezTo>
                    <a:pt x="582" y="451"/>
                    <a:pt x="582" y="0"/>
                    <a:pt x="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5400000">
              <a:off x="461970" y="1936436"/>
              <a:ext cx="23313" cy="18036"/>
            </a:xfrm>
            <a:custGeom>
              <a:avLst/>
              <a:gdLst/>
              <a:ahLst/>
              <a:cxnLst/>
              <a:rect l="l" t="t" r="r" b="b"/>
              <a:pathLst>
                <a:path w="584" h="453" extrusionOk="0">
                  <a:moveTo>
                    <a:pt x="292" y="1"/>
                  </a:moveTo>
                  <a:cubicBezTo>
                    <a:pt x="2" y="1"/>
                    <a:pt x="0" y="453"/>
                    <a:pt x="292" y="453"/>
                  </a:cubicBezTo>
                  <a:cubicBezTo>
                    <a:pt x="583" y="453"/>
                    <a:pt x="583"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5400000">
              <a:off x="980569" y="227584"/>
              <a:ext cx="23273" cy="18036"/>
            </a:xfrm>
            <a:custGeom>
              <a:avLst/>
              <a:gdLst/>
              <a:ahLst/>
              <a:cxnLst/>
              <a:rect l="l" t="t" r="r" b="b"/>
              <a:pathLst>
                <a:path w="583" h="453" extrusionOk="0">
                  <a:moveTo>
                    <a:pt x="291" y="0"/>
                  </a:moveTo>
                  <a:cubicBezTo>
                    <a:pt x="1" y="0"/>
                    <a:pt x="1" y="452"/>
                    <a:pt x="291" y="452"/>
                  </a:cubicBezTo>
                  <a:cubicBezTo>
                    <a:pt x="582" y="452"/>
                    <a:pt x="582" y="0"/>
                    <a:pt x="2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5400000">
              <a:off x="6576970" y="331400"/>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5400000">
              <a:off x="2973297" y="250885"/>
              <a:ext cx="23273" cy="17996"/>
            </a:xfrm>
            <a:custGeom>
              <a:avLst/>
              <a:gdLst/>
              <a:ahLst/>
              <a:cxnLst/>
              <a:rect l="l" t="t" r="r" b="b"/>
              <a:pathLst>
                <a:path w="583" h="452" extrusionOk="0">
                  <a:moveTo>
                    <a:pt x="291" y="0"/>
                  </a:moveTo>
                  <a:cubicBezTo>
                    <a:pt x="0" y="0"/>
                    <a:pt x="0" y="451"/>
                    <a:pt x="291" y="451"/>
                  </a:cubicBezTo>
                  <a:cubicBezTo>
                    <a:pt x="582" y="451"/>
                    <a:pt x="582" y="0"/>
                    <a:pt x="2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5400000">
              <a:off x="2127378" y="331348"/>
              <a:ext cx="23313" cy="18076"/>
            </a:xfrm>
            <a:custGeom>
              <a:avLst/>
              <a:gdLst/>
              <a:ahLst/>
              <a:cxnLst/>
              <a:rect l="l" t="t" r="r" b="b"/>
              <a:pathLst>
                <a:path w="584" h="454" extrusionOk="0">
                  <a:moveTo>
                    <a:pt x="292" y="1"/>
                  </a:moveTo>
                  <a:cubicBezTo>
                    <a:pt x="3" y="1"/>
                    <a:pt x="1" y="453"/>
                    <a:pt x="292" y="453"/>
                  </a:cubicBezTo>
                  <a:cubicBezTo>
                    <a:pt x="584" y="453"/>
                    <a:pt x="584"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5400000">
              <a:off x="4723077" y="308064"/>
              <a:ext cx="23313" cy="18036"/>
            </a:xfrm>
            <a:custGeom>
              <a:avLst/>
              <a:gdLst/>
              <a:ahLst/>
              <a:cxnLst/>
              <a:rect l="l" t="t" r="r" b="b"/>
              <a:pathLst>
                <a:path w="584" h="453" extrusionOk="0">
                  <a:moveTo>
                    <a:pt x="292" y="0"/>
                  </a:moveTo>
                  <a:cubicBezTo>
                    <a:pt x="1" y="0"/>
                    <a:pt x="1" y="453"/>
                    <a:pt x="292" y="453"/>
                  </a:cubicBezTo>
                  <a:cubicBezTo>
                    <a:pt x="584" y="453"/>
                    <a:pt x="584" y="0"/>
                    <a:pt x="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5400000">
              <a:off x="269128" y="801494"/>
              <a:ext cx="23313" cy="17996"/>
            </a:xfrm>
            <a:custGeom>
              <a:avLst/>
              <a:gdLst/>
              <a:ahLst/>
              <a:cxnLst/>
              <a:rect l="l" t="t" r="r" b="b"/>
              <a:pathLst>
                <a:path w="584" h="452" extrusionOk="0">
                  <a:moveTo>
                    <a:pt x="292" y="1"/>
                  </a:moveTo>
                  <a:cubicBezTo>
                    <a:pt x="1" y="1"/>
                    <a:pt x="0" y="452"/>
                    <a:pt x="292" y="452"/>
                  </a:cubicBezTo>
                  <a:cubicBezTo>
                    <a:pt x="583" y="452"/>
                    <a:pt x="583"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5400000">
              <a:off x="501233" y="3174682"/>
              <a:ext cx="23273" cy="18036"/>
            </a:xfrm>
            <a:custGeom>
              <a:avLst/>
              <a:gdLst/>
              <a:ahLst/>
              <a:cxnLst/>
              <a:rect l="l" t="t" r="r" b="b"/>
              <a:pathLst>
                <a:path w="583" h="453" extrusionOk="0">
                  <a:moveTo>
                    <a:pt x="292" y="0"/>
                  </a:moveTo>
                  <a:cubicBezTo>
                    <a:pt x="0" y="0"/>
                    <a:pt x="0" y="452"/>
                    <a:pt x="292" y="452"/>
                  </a:cubicBezTo>
                  <a:cubicBezTo>
                    <a:pt x="582" y="452"/>
                    <a:pt x="582" y="0"/>
                    <a:pt x="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5400000">
              <a:off x="8901874" y="3174706"/>
              <a:ext cx="23313" cy="17996"/>
            </a:xfrm>
            <a:custGeom>
              <a:avLst/>
              <a:gdLst/>
              <a:ahLst/>
              <a:cxnLst/>
              <a:rect l="l" t="t" r="r" b="b"/>
              <a:pathLst>
                <a:path w="584" h="452" extrusionOk="0">
                  <a:moveTo>
                    <a:pt x="292" y="0"/>
                  </a:moveTo>
                  <a:cubicBezTo>
                    <a:pt x="1" y="0"/>
                    <a:pt x="0" y="451"/>
                    <a:pt x="292" y="451"/>
                  </a:cubicBezTo>
                  <a:cubicBezTo>
                    <a:pt x="583" y="451"/>
                    <a:pt x="583" y="0"/>
                    <a:pt x="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5400000">
              <a:off x="8852101" y="1959715"/>
              <a:ext cx="23273" cy="18036"/>
            </a:xfrm>
            <a:custGeom>
              <a:avLst/>
              <a:gdLst/>
              <a:ahLst/>
              <a:cxnLst/>
              <a:rect l="l" t="t" r="r" b="b"/>
              <a:pathLst>
                <a:path w="583" h="453" extrusionOk="0">
                  <a:moveTo>
                    <a:pt x="292" y="1"/>
                  </a:moveTo>
                  <a:cubicBezTo>
                    <a:pt x="1" y="1"/>
                    <a:pt x="1" y="453"/>
                    <a:pt x="292" y="453"/>
                  </a:cubicBezTo>
                  <a:cubicBezTo>
                    <a:pt x="583" y="453"/>
                    <a:pt x="583"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5400000">
              <a:off x="8530913" y="2707688"/>
              <a:ext cx="83872" cy="81621"/>
            </a:xfrm>
            <a:custGeom>
              <a:avLst/>
              <a:gdLst/>
              <a:ahLst/>
              <a:cxnLst/>
              <a:rect l="l" t="t" r="r" b="b"/>
              <a:pathLst>
                <a:path w="2101" h="2050" extrusionOk="0">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8975713" y="4875613"/>
              <a:ext cx="83872" cy="81621"/>
            </a:xfrm>
            <a:custGeom>
              <a:avLst/>
              <a:gdLst/>
              <a:ahLst/>
              <a:cxnLst/>
              <a:rect l="l" t="t" r="r" b="b"/>
              <a:pathLst>
                <a:path w="2101" h="2050" extrusionOk="0">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218263" y="4718263"/>
              <a:ext cx="83872" cy="81621"/>
            </a:xfrm>
            <a:custGeom>
              <a:avLst/>
              <a:gdLst/>
              <a:ahLst/>
              <a:cxnLst/>
              <a:rect l="l" t="t" r="r" b="b"/>
              <a:pathLst>
                <a:path w="2101" h="2050" extrusionOk="0">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5400000">
              <a:off x="3544524" y="4888816"/>
              <a:ext cx="55928" cy="55184"/>
            </a:xfrm>
            <a:custGeom>
              <a:avLst/>
              <a:gdLst/>
              <a:ahLst/>
              <a:cxnLst/>
              <a:rect l="l" t="t" r="r" b="b"/>
              <a:pathLst>
                <a:path w="1401" h="1386" extrusionOk="0">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5400000">
              <a:off x="364886" y="2650991"/>
              <a:ext cx="55928" cy="55184"/>
            </a:xfrm>
            <a:custGeom>
              <a:avLst/>
              <a:gdLst/>
              <a:ahLst/>
              <a:cxnLst/>
              <a:rect l="l" t="t" r="r" b="b"/>
              <a:pathLst>
                <a:path w="1401" h="1386" extrusionOk="0">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5400000">
              <a:off x="8835774" y="3983066"/>
              <a:ext cx="55928" cy="55184"/>
            </a:xfrm>
            <a:custGeom>
              <a:avLst/>
              <a:gdLst/>
              <a:ahLst/>
              <a:cxnLst/>
              <a:rect l="l" t="t" r="r" b="b"/>
              <a:pathLst>
                <a:path w="1401" h="1386" extrusionOk="0">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5400000">
              <a:off x="272605" y="3824698"/>
              <a:ext cx="81117" cy="82775"/>
            </a:xfrm>
            <a:custGeom>
              <a:avLst/>
              <a:gdLst/>
              <a:ahLst/>
              <a:cxnLst/>
              <a:rect l="l" t="t" r="r" b="b"/>
              <a:pathLst>
                <a:path w="2032" h="2079" extrusionOk="0">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5400000">
              <a:off x="5477295" y="354675"/>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5400000">
              <a:off x="1707745" y="4853850"/>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5400000">
              <a:off x="381220" y="4877100"/>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5400000">
              <a:off x="2937395" y="4719775"/>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5400000">
              <a:off x="2701520" y="5041550"/>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5400000">
              <a:off x="4723108" y="4750075"/>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5400000">
              <a:off x="5527920" y="4988625"/>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5400000">
              <a:off x="6757870" y="5011900"/>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5400000">
              <a:off x="7420345" y="4750075"/>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5400000">
              <a:off x="182633" y="3532107"/>
              <a:ext cx="23273" cy="18036"/>
            </a:xfrm>
            <a:custGeom>
              <a:avLst/>
              <a:gdLst/>
              <a:ahLst/>
              <a:cxnLst/>
              <a:rect l="l" t="t" r="r" b="b"/>
              <a:pathLst>
                <a:path w="583" h="453" extrusionOk="0">
                  <a:moveTo>
                    <a:pt x="292" y="0"/>
                  </a:moveTo>
                  <a:cubicBezTo>
                    <a:pt x="0" y="0"/>
                    <a:pt x="0" y="452"/>
                    <a:pt x="292" y="452"/>
                  </a:cubicBezTo>
                  <a:cubicBezTo>
                    <a:pt x="582" y="452"/>
                    <a:pt x="582" y="0"/>
                    <a:pt x="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5400000">
              <a:off x="548658" y="1071332"/>
              <a:ext cx="23273" cy="18036"/>
            </a:xfrm>
            <a:custGeom>
              <a:avLst/>
              <a:gdLst/>
              <a:ahLst/>
              <a:cxnLst/>
              <a:rect l="l" t="t" r="r" b="b"/>
              <a:pathLst>
                <a:path w="583" h="453" extrusionOk="0">
                  <a:moveTo>
                    <a:pt x="292" y="0"/>
                  </a:moveTo>
                  <a:cubicBezTo>
                    <a:pt x="0" y="0"/>
                    <a:pt x="0" y="452"/>
                    <a:pt x="292" y="452"/>
                  </a:cubicBezTo>
                  <a:cubicBezTo>
                    <a:pt x="582" y="452"/>
                    <a:pt x="582" y="0"/>
                    <a:pt x="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5400000">
              <a:off x="587608" y="4225207"/>
              <a:ext cx="23273" cy="18036"/>
            </a:xfrm>
            <a:custGeom>
              <a:avLst/>
              <a:gdLst/>
              <a:ahLst/>
              <a:cxnLst/>
              <a:rect l="l" t="t" r="r" b="b"/>
              <a:pathLst>
                <a:path w="583" h="453" extrusionOk="0">
                  <a:moveTo>
                    <a:pt x="292" y="0"/>
                  </a:moveTo>
                  <a:cubicBezTo>
                    <a:pt x="0" y="0"/>
                    <a:pt x="0" y="452"/>
                    <a:pt x="292" y="452"/>
                  </a:cubicBezTo>
                  <a:cubicBezTo>
                    <a:pt x="582" y="452"/>
                    <a:pt x="582" y="0"/>
                    <a:pt x="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rot="5400000">
              <a:off x="98074" y="956016"/>
              <a:ext cx="55928" cy="55184"/>
            </a:xfrm>
            <a:custGeom>
              <a:avLst/>
              <a:gdLst/>
              <a:ahLst/>
              <a:cxnLst/>
              <a:rect l="l" t="t" r="r" b="b"/>
              <a:pathLst>
                <a:path w="1401" h="1386" extrusionOk="0">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5400000">
              <a:off x="150983" y="2253518"/>
              <a:ext cx="23313" cy="18036"/>
            </a:xfrm>
            <a:custGeom>
              <a:avLst/>
              <a:gdLst/>
              <a:ahLst/>
              <a:cxnLst/>
              <a:rect l="l" t="t" r="r" b="b"/>
              <a:pathLst>
                <a:path w="584" h="453" extrusionOk="0">
                  <a:moveTo>
                    <a:pt x="292" y="1"/>
                  </a:moveTo>
                  <a:cubicBezTo>
                    <a:pt x="1" y="1"/>
                    <a:pt x="1" y="453"/>
                    <a:pt x="292" y="453"/>
                  </a:cubicBezTo>
                  <a:cubicBezTo>
                    <a:pt x="584" y="453"/>
                    <a:pt x="584"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5400000">
              <a:off x="95819" y="102734"/>
              <a:ext cx="23273" cy="18036"/>
            </a:xfrm>
            <a:custGeom>
              <a:avLst/>
              <a:gdLst/>
              <a:ahLst/>
              <a:cxnLst/>
              <a:rect l="l" t="t" r="r" b="b"/>
              <a:pathLst>
                <a:path w="583" h="453" extrusionOk="0">
                  <a:moveTo>
                    <a:pt x="291" y="0"/>
                  </a:moveTo>
                  <a:cubicBezTo>
                    <a:pt x="1" y="0"/>
                    <a:pt x="1" y="452"/>
                    <a:pt x="291" y="452"/>
                  </a:cubicBezTo>
                  <a:cubicBezTo>
                    <a:pt x="582" y="452"/>
                    <a:pt x="582" y="0"/>
                    <a:pt x="2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55;p2"/>
          <p:cNvSpPr/>
          <p:nvPr/>
        </p:nvSpPr>
        <p:spPr>
          <a:xfrm>
            <a:off x="-18426" y="0"/>
            <a:ext cx="4360664" cy="5143528"/>
          </a:xfrm>
          <a:custGeom>
            <a:avLst/>
            <a:gdLst/>
            <a:ahLst/>
            <a:cxnLst/>
            <a:rect l="l" t="t" r="r" b="b"/>
            <a:pathLst>
              <a:path w="94402" h="90575" extrusionOk="0">
                <a:moveTo>
                  <a:pt x="1" y="0"/>
                </a:moveTo>
                <a:lnTo>
                  <a:pt x="1" y="90575"/>
                </a:lnTo>
                <a:lnTo>
                  <a:pt x="86913" y="90575"/>
                </a:lnTo>
                <a:cubicBezTo>
                  <a:pt x="86913" y="90575"/>
                  <a:pt x="92263" y="82476"/>
                  <a:pt x="93122" y="78150"/>
                </a:cubicBezTo>
                <a:cubicBezTo>
                  <a:pt x="94401" y="71701"/>
                  <a:pt x="91680" y="64789"/>
                  <a:pt x="86938" y="60610"/>
                </a:cubicBezTo>
                <a:cubicBezTo>
                  <a:pt x="83589" y="57659"/>
                  <a:pt x="79427" y="55978"/>
                  <a:pt x="75666" y="53649"/>
                </a:cubicBezTo>
                <a:cubicBezTo>
                  <a:pt x="71904" y="51319"/>
                  <a:pt x="68310" y="47961"/>
                  <a:pt x="67416" y="43420"/>
                </a:cubicBezTo>
                <a:cubicBezTo>
                  <a:pt x="66336" y="37935"/>
                  <a:pt x="69462" y="32234"/>
                  <a:pt x="68504" y="26721"/>
                </a:cubicBezTo>
                <a:cubicBezTo>
                  <a:pt x="67750" y="22392"/>
                  <a:pt x="64638" y="19025"/>
                  <a:pt x="62934" y="15020"/>
                </a:cubicBezTo>
                <a:cubicBezTo>
                  <a:pt x="61435" y="11496"/>
                  <a:pt x="61793" y="8434"/>
                  <a:pt x="61690" y="4733"/>
                </a:cubicBezTo>
                <a:cubicBezTo>
                  <a:pt x="61610" y="1930"/>
                  <a:pt x="57607" y="0"/>
                  <a:pt x="57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56"/>
        <p:cNvGrpSpPr/>
        <p:nvPr/>
      </p:nvGrpSpPr>
      <p:grpSpPr>
        <a:xfrm>
          <a:off x="0" y="0"/>
          <a:ext cx="0" cy="0"/>
          <a:chOff x="0" y="0"/>
          <a:chExt cx="0" cy="0"/>
        </a:xfrm>
      </p:grpSpPr>
      <p:sp>
        <p:nvSpPr>
          <p:cNvPr id="57" name="Google Shape;57;p3"/>
          <p:cNvSpPr/>
          <p:nvPr/>
        </p:nvSpPr>
        <p:spPr>
          <a:xfrm rot="10800000">
            <a:off x="6771854" y="-3"/>
            <a:ext cx="3134146" cy="5143528"/>
          </a:xfrm>
          <a:custGeom>
            <a:avLst/>
            <a:gdLst/>
            <a:ahLst/>
            <a:cxnLst/>
            <a:rect l="l" t="t" r="r" b="b"/>
            <a:pathLst>
              <a:path w="94402" h="90575" extrusionOk="0">
                <a:moveTo>
                  <a:pt x="1" y="0"/>
                </a:moveTo>
                <a:lnTo>
                  <a:pt x="1" y="90575"/>
                </a:lnTo>
                <a:lnTo>
                  <a:pt x="86913" y="90575"/>
                </a:lnTo>
                <a:cubicBezTo>
                  <a:pt x="86913" y="90575"/>
                  <a:pt x="92263" y="82476"/>
                  <a:pt x="93122" y="78150"/>
                </a:cubicBezTo>
                <a:cubicBezTo>
                  <a:pt x="94401" y="71701"/>
                  <a:pt x="91680" y="64789"/>
                  <a:pt x="86938" y="60610"/>
                </a:cubicBezTo>
                <a:cubicBezTo>
                  <a:pt x="83589" y="57659"/>
                  <a:pt x="79427" y="55978"/>
                  <a:pt x="75666" y="53649"/>
                </a:cubicBezTo>
                <a:cubicBezTo>
                  <a:pt x="71904" y="51319"/>
                  <a:pt x="68310" y="47961"/>
                  <a:pt x="67416" y="43420"/>
                </a:cubicBezTo>
                <a:cubicBezTo>
                  <a:pt x="66336" y="37935"/>
                  <a:pt x="69462" y="32234"/>
                  <a:pt x="68504" y="26721"/>
                </a:cubicBezTo>
                <a:cubicBezTo>
                  <a:pt x="67750" y="22392"/>
                  <a:pt x="64638" y="19025"/>
                  <a:pt x="62934" y="15020"/>
                </a:cubicBezTo>
                <a:cubicBezTo>
                  <a:pt x="61435" y="11496"/>
                  <a:pt x="61793" y="8434"/>
                  <a:pt x="61690" y="4733"/>
                </a:cubicBezTo>
                <a:cubicBezTo>
                  <a:pt x="61610" y="1930"/>
                  <a:pt x="57607" y="0"/>
                  <a:pt x="576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58;p3"/>
          <p:cNvGrpSpPr/>
          <p:nvPr/>
        </p:nvGrpSpPr>
        <p:grpSpPr>
          <a:xfrm flipH="1">
            <a:off x="91989" y="90715"/>
            <a:ext cx="8960022" cy="4962069"/>
            <a:chOff x="98438" y="100115"/>
            <a:chExt cx="8960022" cy="4962069"/>
          </a:xfrm>
        </p:grpSpPr>
        <p:sp>
          <p:nvSpPr>
            <p:cNvPr id="59" name="Google Shape;59;p3"/>
            <p:cNvSpPr/>
            <p:nvPr/>
          </p:nvSpPr>
          <p:spPr>
            <a:xfrm rot="5400000">
              <a:off x="3915624" y="371716"/>
              <a:ext cx="55928" cy="55184"/>
            </a:xfrm>
            <a:custGeom>
              <a:avLst/>
              <a:gdLst/>
              <a:ahLst/>
              <a:cxnLst/>
              <a:rect l="l" t="t" r="r" b="b"/>
              <a:pathLst>
                <a:path w="1401" h="1386" extrusionOk="0">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5400000">
              <a:off x="8871588" y="1141813"/>
              <a:ext cx="83872" cy="81621"/>
            </a:xfrm>
            <a:custGeom>
              <a:avLst/>
              <a:gdLst/>
              <a:ahLst/>
              <a:cxnLst/>
              <a:rect l="l" t="t" r="r" b="b"/>
              <a:pathLst>
                <a:path w="2101" h="2050" extrusionOk="0">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5400000">
              <a:off x="1502130" y="99298"/>
              <a:ext cx="81117" cy="82775"/>
            </a:xfrm>
            <a:custGeom>
              <a:avLst/>
              <a:gdLst/>
              <a:ahLst/>
              <a:cxnLst/>
              <a:rect l="l" t="t" r="r" b="b"/>
              <a:pathLst>
                <a:path w="2032" h="2079" extrusionOk="0">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5400000">
              <a:off x="7441824" y="298979"/>
              <a:ext cx="81117" cy="82815"/>
            </a:xfrm>
            <a:custGeom>
              <a:avLst/>
              <a:gdLst/>
              <a:ahLst/>
              <a:cxnLst/>
              <a:rect l="l" t="t" r="r" b="b"/>
              <a:pathLst>
                <a:path w="2032" h="2080" extrusionOk="0">
                  <a:moveTo>
                    <a:pt x="813" y="1"/>
                  </a:moveTo>
                  <a:cubicBezTo>
                    <a:pt x="783" y="1"/>
                    <a:pt x="755" y="21"/>
                    <a:pt x="749" y="54"/>
                  </a:cubicBezTo>
                  <a:lnTo>
                    <a:pt x="645" y="659"/>
                  </a:lnTo>
                  <a:cubicBezTo>
                    <a:pt x="640" y="678"/>
                    <a:pt x="627" y="697"/>
                    <a:pt x="608" y="706"/>
                  </a:cubicBezTo>
                  <a:lnTo>
                    <a:pt x="51" y="961"/>
                  </a:lnTo>
                  <a:cubicBezTo>
                    <a:pt x="2" y="983"/>
                    <a:pt x="1" y="1051"/>
                    <a:pt x="48" y="1077"/>
                  </a:cubicBezTo>
                  <a:lnTo>
                    <a:pt x="591" y="1362"/>
                  </a:lnTo>
                  <a:cubicBezTo>
                    <a:pt x="609" y="1373"/>
                    <a:pt x="622" y="1391"/>
                    <a:pt x="625" y="1413"/>
                  </a:cubicBezTo>
                  <a:lnTo>
                    <a:pt x="696" y="2021"/>
                  </a:lnTo>
                  <a:cubicBezTo>
                    <a:pt x="700" y="2057"/>
                    <a:pt x="729" y="2079"/>
                    <a:pt x="760" y="2079"/>
                  </a:cubicBezTo>
                  <a:cubicBezTo>
                    <a:pt x="776" y="2079"/>
                    <a:pt x="793" y="2073"/>
                    <a:pt x="806" y="2060"/>
                  </a:cubicBezTo>
                  <a:lnTo>
                    <a:pt x="1246" y="1632"/>
                  </a:lnTo>
                  <a:cubicBezTo>
                    <a:pt x="1257" y="1621"/>
                    <a:pt x="1274" y="1614"/>
                    <a:pt x="1292" y="1614"/>
                  </a:cubicBezTo>
                  <a:cubicBezTo>
                    <a:pt x="1296" y="1614"/>
                    <a:pt x="1300" y="1614"/>
                    <a:pt x="1303" y="1615"/>
                  </a:cubicBezTo>
                  <a:lnTo>
                    <a:pt x="1905" y="1735"/>
                  </a:lnTo>
                  <a:cubicBezTo>
                    <a:pt x="1910" y="1736"/>
                    <a:pt x="1914" y="1737"/>
                    <a:pt x="1919" y="1737"/>
                  </a:cubicBezTo>
                  <a:cubicBezTo>
                    <a:pt x="1965" y="1737"/>
                    <a:pt x="1998" y="1688"/>
                    <a:pt x="1976" y="1644"/>
                  </a:cubicBezTo>
                  <a:lnTo>
                    <a:pt x="1706" y="1095"/>
                  </a:lnTo>
                  <a:cubicBezTo>
                    <a:pt x="1696" y="1076"/>
                    <a:pt x="1698" y="1053"/>
                    <a:pt x="1707" y="1034"/>
                  </a:cubicBezTo>
                  <a:lnTo>
                    <a:pt x="2008" y="501"/>
                  </a:lnTo>
                  <a:cubicBezTo>
                    <a:pt x="2032" y="456"/>
                    <a:pt x="1998" y="404"/>
                    <a:pt x="1950" y="404"/>
                  </a:cubicBezTo>
                  <a:cubicBezTo>
                    <a:pt x="1947" y="404"/>
                    <a:pt x="1944" y="404"/>
                    <a:pt x="1941" y="404"/>
                  </a:cubicBezTo>
                  <a:lnTo>
                    <a:pt x="1334" y="493"/>
                  </a:lnTo>
                  <a:cubicBezTo>
                    <a:pt x="1332" y="493"/>
                    <a:pt x="1329" y="493"/>
                    <a:pt x="1327" y="493"/>
                  </a:cubicBezTo>
                  <a:cubicBezTo>
                    <a:pt x="1308" y="493"/>
                    <a:pt x="1290" y="486"/>
                    <a:pt x="1277" y="472"/>
                  </a:cubicBezTo>
                  <a:lnTo>
                    <a:pt x="861" y="22"/>
                  </a:lnTo>
                  <a:cubicBezTo>
                    <a:pt x="848" y="7"/>
                    <a:pt x="830" y="1"/>
                    <a:pt x="8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rot="5400000">
              <a:off x="8593020" y="1422751"/>
              <a:ext cx="23273" cy="17996"/>
            </a:xfrm>
            <a:custGeom>
              <a:avLst/>
              <a:gdLst/>
              <a:ahLst/>
              <a:cxnLst/>
              <a:rect l="l" t="t" r="r" b="b"/>
              <a:pathLst>
                <a:path w="583" h="452" extrusionOk="0">
                  <a:moveTo>
                    <a:pt x="291" y="0"/>
                  </a:moveTo>
                  <a:cubicBezTo>
                    <a:pt x="0" y="0"/>
                    <a:pt x="0" y="451"/>
                    <a:pt x="291" y="451"/>
                  </a:cubicBezTo>
                  <a:cubicBezTo>
                    <a:pt x="582" y="451"/>
                    <a:pt x="582" y="0"/>
                    <a:pt x="2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rot="5400000">
              <a:off x="8031648" y="4877074"/>
              <a:ext cx="23233" cy="18036"/>
            </a:xfrm>
            <a:custGeom>
              <a:avLst/>
              <a:gdLst/>
              <a:ahLst/>
              <a:cxnLst/>
              <a:rect l="l" t="t" r="r" b="b"/>
              <a:pathLst>
                <a:path w="582" h="453" extrusionOk="0">
                  <a:moveTo>
                    <a:pt x="290" y="0"/>
                  </a:moveTo>
                  <a:cubicBezTo>
                    <a:pt x="0" y="0"/>
                    <a:pt x="0" y="452"/>
                    <a:pt x="290" y="452"/>
                  </a:cubicBezTo>
                  <a:cubicBezTo>
                    <a:pt x="582" y="452"/>
                    <a:pt x="582" y="0"/>
                    <a:pt x="2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rot="5400000">
              <a:off x="8710865" y="331375"/>
              <a:ext cx="23313" cy="18036"/>
            </a:xfrm>
            <a:custGeom>
              <a:avLst/>
              <a:gdLst/>
              <a:ahLst/>
              <a:cxnLst/>
              <a:rect l="l" t="t" r="r" b="b"/>
              <a:pathLst>
                <a:path w="584" h="453" extrusionOk="0">
                  <a:moveTo>
                    <a:pt x="292" y="1"/>
                  </a:moveTo>
                  <a:cubicBezTo>
                    <a:pt x="1" y="1"/>
                    <a:pt x="1" y="453"/>
                    <a:pt x="292" y="453"/>
                  </a:cubicBezTo>
                  <a:cubicBezTo>
                    <a:pt x="584" y="453"/>
                    <a:pt x="584" y="1"/>
                    <a:pt x="2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rot="5400000">
              <a:off x="8901884" y="801444"/>
              <a:ext cx="23273" cy="18076"/>
            </a:xfrm>
            <a:custGeom>
              <a:avLst/>
              <a:gdLst/>
              <a:ahLst/>
              <a:cxnLst/>
              <a:rect l="l" t="t" r="r" b="b"/>
              <a:pathLst>
                <a:path w="583" h="454" extrusionOk="0">
                  <a:moveTo>
                    <a:pt x="292" y="1"/>
                  </a:moveTo>
                  <a:cubicBezTo>
                    <a:pt x="1" y="1"/>
                    <a:pt x="0" y="453"/>
                    <a:pt x="292" y="453"/>
                  </a:cubicBezTo>
                  <a:cubicBezTo>
                    <a:pt x="582" y="453"/>
                    <a:pt x="582" y="1"/>
                    <a:pt x="2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rot="5400000">
              <a:off x="5753897" y="160618"/>
              <a:ext cx="23273" cy="17996"/>
            </a:xfrm>
            <a:custGeom>
              <a:avLst/>
              <a:gdLst/>
              <a:ahLst/>
              <a:cxnLst/>
              <a:rect l="l" t="t" r="r" b="b"/>
              <a:pathLst>
                <a:path w="583" h="452" extrusionOk="0">
                  <a:moveTo>
                    <a:pt x="292" y="1"/>
                  </a:moveTo>
                  <a:cubicBezTo>
                    <a:pt x="1" y="1"/>
                    <a:pt x="1" y="452"/>
                    <a:pt x="292" y="452"/>
                  </a:cubicBezTo>
                  <a:cubicBezTo>
                    <a:pt x="583" y="452"/>
                    <a:pt x="583" y="1"/>
                    <a:pt x="2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rot="5400000">
              <a:off x="182621" y="1477268"/>
              <a:ext cx="23313" cy="18036"/>
            </a:xfrm>
            <a:custGeom>
              <a:avLst/>
              <a:gdLst/>
              <a:ahLst/>
              <a:cxnLst/>
              <a:rect l="l" t="t" r="r" b="b"/>
              <a:pathLst>
                <a:path w="584" h="453" extrusionOk="0">
                  <a:moveTo>
                    <a:pt x="292" y="1"/>
                  </a:moveTo>
                  <a:cubicBezTo>
                    <a:pt x="1" y="1"/>
                    <a:pt x="1" y="453"/>
                    <a:pt x="292" y="453"/>
                  </a:cubicBezTo>
                  <a:cubicBezTo>
                    <a:pt x="584" y="453"/>
                    <a:pt x="584" y="1"/>
                    <a:pt x="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rot="5400000">
              <a:off x="8031626" y="227615"/>
              <a:ext cx="23273" cy="17996"/>
            </a:xfrm>
            <a:custGeom>
              <a:avLst/>
              <a:gdLst/>
              <a:ahLst/>
              <a:cxnLst/>
              <a:rect l="l" t="t" r="r" b="b"/>
              <a:pathLst>
                <a:path w="583" h="452" extrusionOk="0">
                  <a:moveTo>
                    <a:pt x="292" y="0"/>
                  </a:moveTo>
                  <a:cubicBezTo>
                    <a:pt x="1" y="0"/>
                    <a:pt x="0" y="451"/>
                    <a:pt x="292" y="451"/>
                  </a:cubicBezTo>
                  <a:cubicBezTo>
                    <a:pt x="582" y="451"/>
                    <a:pt x="582" y="0"/>
                    <a:pt x="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rot="5400000">
              <a:off x="461970" y="1936436"/>
              <a:ext cx="23313" cy="18036"/>
            </a:xfrm>
            <a:custGeom>
              <a:avLst/>
              <a:gdLst/>
              <a:ahLst/>
              <a:cxnLst/>
              <a:rect l="l" t="t" r="r" b="b"/>
              <a:pathLst>
                <a:path w="584" h="453" extrusionOk="0">
                  <a:moveTo>
                    <a:pt x="292" y="1"/>
                  </a:moveTo>
                  <a:cubicBezTo>
                    <a:pt x="2" y="1"/>
                    <a:pt x="0" y="453"/>
                    <a:pt x="292" y="453"/>
                  </a:cubicBezTo>
                  <a:cubicBezTo>
                    <a:pt x="583" y="453"/>
                    <a:pt x="583" y="1"/>
                    <a:pt x="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rot="5400000">
              <a:off x="980569" y="227584"/>
              <a:ext cx="23273" cy="18036"/>
            </a:xfrm>
            <a:custGeom>
              <a:avLst/>
              <a:gdLst/>
              <a:ahLst/>
              <a:cxnLst/>
              <a:rect l="l" t="t" r="r" b="b"/>
              <a:pathLst>
                <a:path w="583" h="453" extrusionOk="0">
                  <a:moveTo>
                    <a:pt x="291" y="0"/>
                  </a:moveTo>
                  <a:cubicBezTo>
                    <a:pt x="1" y="0"/>
                    <a:pt x="1" y="452"/>
                    <a:pt x="291" y="452"/>
                  </a:cubicBezTo>
                  <a:cubicBezTo>
                    <a:pt x="582" y="452"/>
                    <a:pt x="582" y="0"/>
                    <a:pt x="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rot="5400000">
              <a:off x="6576970" y="331400"/>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rot="5400000">
              <a:off x="2973297" y="250885"/>
              <a:ext cx="23273" cy="17996"/>
            </a:xfrm>
            <a:custGeom>
              <a:avLst/>
              <a:gdLst/>
              <a:ahLst/>
              <a:cxnLst/>
              <a:rect l="l" t="t" r="r" b="b"/>
              <a:pathLst>
                <a:path w="583" h="452" extrusionOk="0">
                  <a:moveTo>
                    <a:pt x="291" y="0"/>
                  </a:moveTo>
                  <a:cubicBezTo>
                    <a:pt x="0" y="0"/>
                    <a:pt x="0" y="451"/>
                    <a:pt x="291" y="451"/>
                  </a:cubicBezTo>
                  <a:cubicBezTo>
                    <a:pt x="582" y="451"/>
                    <a:pt x="582" y="0"/>
                    <a:pt x="2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rot="5400000">
              <a:off x="2127378" y="331348"/>
              <a:ext cx="23313" cy="18076"/>
            </a:xfrm>
            <a:custGeom>
              <a:avLst/>
              <a:gdLst/>
              <a:ahLst/>
              <a:cxnLst/>
              <a:rect l="l" t="t" r="r" b="b"/>
              <a:pathLst>
                <a:path w="584" h="454" extrusionOk="0">
                  <a:moveTo>
                    <a:pt x="292" y="1"/>
                  </a:moveTo>
                  <a:cubicBezTo>
                    <a:pt x="3" y="1"/>
                    <a:pt x="1" y="453"/>
                    <a:pt x="292" y="453"/>
                  </a:cubicBezTo>
                  <a:cubicBezTo>
                    <a:pt x="584" y="453"/>
                    <a:pt x="584" y="1"/>
                    <a:pt x="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rot="5400000">
              <a:off x="4723077" y="308064"/>
              <a:ext cx="23313" cy="18036"/>
            </a:xfrm>
            <a:custGeom>
              <a:avLst/>
              <a:gdLst/>
              <a:ahLst/>
              <a:cxnLst/>
              <a:rect l="l" t="t" r="r" b="b"/>
              <a:pathLst>
                <a:path w="584" h="453" extrusionOk="0">
                  <a:moveTo>
                    <a:pt x="292" y="0"/>
                  </a:moveTo>
                  <a:cubicBezTo>
                    <a:pt x="1" y="0"/>
                    <a:pt x="1" y="453"/>
                    <a:pt x="292" y="453"/>
                  </a:cubicBezTo>
                  <a:cubicBezTo>
                    <a:pt x="584" y="453"/>
                    <a:pt x="584" y="0"/>
                    <a:pt x="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rot="5400000">
              <a:off x="269128" y="801494"/>
              <a:ext cx="23313" cy="17996"/>
            </a:xfrm>
            <a:custGeom>
              <a:avLst/>
              <a:gdLst/>
              <a:ahLst/>
              <a:cxnLst/>
              <a:rect l="l" t="t" r="r" b="b"/>
              <a:pathLst>
                <a:path w="584" h="452" extrusionOk="0">
                  <a:moveTo>
                    <a:pt x="292" y="1"/>
                  </a:moveTo>
                  <a:cubicBezTo>
                    <a:pt x="1" y="1"/>
                    <a:pt x="0" y="452"/>
                    <a:pt x="292" y="452"/>
                  </a:cubicBezTo>
                  <a:cubicBezTo>
                    <a:pt x="583" y="452"/>
                    <a:pt x="583" y="1"/>
                    <a:pt x="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rot="5400000">
              <a:off x="501233" y="3174682"/>
              <a:ext cx="23273" cy="18036"/>
            </a:xfrm>
            <a:custGeom>
              <a:avLst/>
              <a:gdLst/>
              <a:ahLst/>
              <a:cxnLst/>
              <a:rect l="l" t="t" r="r" b="b"/>
              <a:pathLst>
                <a:path w="583" h="453" extrusionOk="0">
                  <a:moveTo>
                    <a:pt x="292" y="0"/>
                  </a:moveTo>
                  <a:cubicBezTo>
                    <a:pt x="0" y="0"/>
                    <a:pt x="0" y="452"/>
                    <a:pt x="292" y="452"/>
                  </a:cubicBezTo>
                  <a:cubicBezTo>
                    <a:pt x="582" y="452"/>
                    <a:pt x="582"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5400000">
              <a:off x="8901874" y="3174706"/>
              <a:ext cx="23313" cy="17996"/>
            </a:xfrm>
            <a:custGeom>
              <a:avLst/>
              <a:gdLst/>
              <a:ahLst/>
              <a:cxnLst/>
              <a:rect l="l" t="t" r="r" b="b"/>
              <a:pathLst>
                <a:path w="584" h="452" extrusionOk="0">
                  <a:moveTo>
                    <a:pt x="292" y="0"/>
                  </a:moveTo>
                  <a:cubicBezTo>
                    <a:pt x="1" y="0"/>
                    <a:pt x="0" y="451"/>
                    <a:pt x="292" y="451"/>
                  </a:cubicBezTo>
                  <a:cubicBezTo>
                    <a:pt x="583" y="451"/>
                    <a:pt x="583" y="0"/>
                    <a:pt x="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rot="5400000">
              <a:off x="8852101" y="1959715"/>
              <a:ext cx="23273" cy="18036"/>
            </a:xfrm>
            <a:custGeom>
              <a:avLst/>
              <a:gdLst/>
              <a:ahLst/>
              <a:cxnLst/>
              <a:rect l="l" t="t" r="r" b="b"/>
              <a:pathLst>
                <a:path w="583" h="453" extrusionOk="0">
                  <a:moveTo>
                    <a:pt x="292" y="1"/>
                  </a:moveTo>
                  <a:cubicBezTo>
                    <a:pt x="1" y="1"/>
                    <a:pt x="1" y="453"/>
                    <a:pt x="292" y="453"/>
                  </a:cubicBezTo>
                  <a:cubicBezTo>
                    <a:pt x="583" y="453"/>
                    <a:pt x="583" y="1"/>
                    <a:pt x="2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rot="5400000">
              <a:off x="8530913" y="2707688"/>
              <a:ext cx="83872" cy="81621"/>
            </a:xfrm>
            <a:custGeom>
              <a:avLst/>
              <a:gdLst/>
              <a:ahLst/>
              <a:cxnLst/>
              <a:rect l="l" t="t" r="r" b="b"/>
              <a:pathLst>
                <a:path w="2101" h="2050" extrusionOk="0">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rot="5400000">
              <a:off x="8975713" y="4875613"/>
              <a:ext cx="83872" cy="81621"/>
            </a:xfrm>
            <a:custGeom>
              <a:avLst/>
              <a:gdLst/>
              <a:ahLst/>
              <a:cxnLst/>
              <a:rect l="l" t="t" r="r" b="b"/>
              <a:pathLst>
                <a:path w="2101" h="2050" extrusionOk="0">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rot="5400000">
              <a:off x="6218263" y="4718263"/>
              <a:ext cx="83872" cy="81621"/>
            </a:xfrm>
            <a:custGeom>
              <a:avLst/>
              <a:gdLst/>
              <a:ahLst/>
              <a:cxnLst/>
              <a:rect l="l" t="t" r="r" b="b"/>
              <a:pathLst>
                <a:path w="2101" h="2050" extrusionOk="0">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rot="5400000">
              <a:off x="3544524" y="4888816"/>
              <a:ext cx="55928" cy="55184"/>
            </a:xfrm>
            <a:custGeom>
              <a:avLst/>
              <a:gdLst/>
              <a:ahLst/>
              <a:cxnLst/>
              <a:rect l="l" t="t" r="r" b="b"/>
              <a:pathLst>
                <a:path w="1401" h="1386" extrusionOk="0">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rot="5400000">
              <a:off x="364886" y="2650991"/>
              <a:ext cx="55928" cy="55184"/>
            </a:xfrm>
            <a:custGeom>
              <a:avLst/>
              <a:gdLst/>
              <a:ahLst/>
              <a:cxnLst/>
              <a:rect l="l" t="t" r="r" b="b"/>
              <a:pathLst>
                <a:path w="1401" h="1386" extrusionOk="0">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rot="5400000">
              <a:off x="8835774" y="3983066"/>
              <a:ext cx="55928" cy="55184"/>
            </a:xfrm>
            <a:custGeom>
              <a:avLst/>
              <a:gdLst/>
              <a:ahLst/>
              <a:cxnLst/>
              <a:rect l="l" t="t" r="r" b="b"/>
              <a:pathLst>
                <a:path w="1401" h="1386" extrusionOk="0">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rot="5400000">
              <a:off x="272605" y="3824698"/>
              <a:ext cx="81117" cy="82775"/>
            </a:xfrm>
            <a:custGeom>
              <a:avLst/>
              <a:gdLst/>
              <a:ahLst/>
              <a:cxnLst/>
              <a:rect l="l" t="t" r="r" b="b"/>
              <a:pathLst>
                <a:path w="2032" h="2079" extrusionOk="0">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rot="5400000">
              <a:off x="5477295" y="354675"/>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rot="5400000">
              <a:off x="1707745" y="4853850"/>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rot="5400000">
              <a:off x="381220" y="4877100"/>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rot="5400000">
              <a:off x="2937395" y="4719775"/>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rot="5400000">
              <a:off x="2701520" y="5041550"/>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rot="5400000">
              <a:off x="4723108" y="4750075"/>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rot="5400000">
              <a:off x="5527920" y="4988625"/>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rot="5400000">
              <a:off x="6757870" y="5011900"/>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rot="5400000">
              <a:off x="7420345" y="4750075"/>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rot="5400000">
              <a:off x="182633" y="3532107"/>
              <a:ext cx="23273" cy="18036"/>
            </a:xfrm>
            <a:custGeom>
              <a:avLst/>
              <a:gdLst/>
              <a:ahLst/>
              <a:cxnLst/>
              <a:rect l="l" t="t" r="r" b="b"/>
              <a:pathLst>
                <a:path w="583" h="453" extrusionOk="0">
                  <a:moveTo>
                    <a:pt x="292" y="0"/>
                  </a:moveTo>
                  <a:cubicBezTo>
                    <a:pt x="0" y="0"/>
                    <a:pt x="0" y="452"/>
                    <a:pt x="292" y="452"/>
                  </a:cubicBezTo>
                  <a:cubicBezTo>
                    <a:pt x="582" y="452"/>
                    <a:pt x="582"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rot="5400000">
              <a:off x="548658" y="1071332"/>
              <a:ext cx="23273" cy="18036"/>
            </a:xfrm>
            <a:custGeom>
              <a:avLst/>
              <a:gdLst/>
              <a:ahLst/>
              <a:cxnLst/>
              <a:rect l="l" t="t" r="r" b="b"/>
              <a:pathLst>
                <a:path w="583" h="453" extrusionOk="0">
                  <a:moveTo>
                    <a:pt x="292" y="0"/>
                  </a:moveTo>
                  <a:cubicBezTo>
                    <a:pt x="0" y="0"/>
                    <a:pt x="0" y="452"/>
                    <a:pt x="292" y="452"/>
                  </a:cubicBezTo>
                  <a:cubicBezTo>
                    <a:pt x="582" y="452"/>
                    <a:pt x="582"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rot="5400000">
              <a:off x="587608" y="4225207"/>
              <a:ext cx="23273" cy="18036"/>
            </a:xfrm>
            <a:custGeom>
              <a:avLst/>
              <a:gdLst/>
              <a:ahLst/>
              <a:cxnLst/>
              <a:rect l="l" t="t" r="r" b="b"/>
              <a:pathLst>
                <a:path w="583" h="453" extrusionOk="0">
                  <a:moveTo>
                    <a:pt x="292" y="0"/>
                  </a:moveTo>
                  <a:cubicBezTo>
                    <a:pt x="0" y="0"/>
                    <a:pt x="0" y="452"/>
                    <a:pt x="292" y="452"/>
                  </a:cubicBezTo>
                  <a:cubicBezTo>
                    <a:pt x="582" y="452"/>
                    <a:pt x="582"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rot="5400000">
              <a:off x="98074" y="956016"/>
              <a:ext cx="55928" cy="55184"/>
            </a:xfrm>
            <a:custGeom>
              <a:avLst/>
              <a:gdLst/>
              <a:ahLst/>
              <a:cxnLst/>
              <a:rect l="l" t="t" r="r" b="b"/>
              <a:pathLst>
                <a:path w="1401" h="1386" extrusionOk="0">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rot="5400000">
              <a:off x="150983" y="2253518"/>
              <a:ext cx="23313" cy="18036"/>
            </a:xfrm>
            <a:custGeom>
              <a:avLst/>
              <a:gdLst/>
              <a:ahLst/>
              <a:cxnLst/>
              <a:rect l="l" t="t" r="r" b="b"/>
              <a:pathLst>
                <a:path w="584" h="453" extrusionOk="0">
                  <a:moveTo>
                    <a:pt x="292" y="1"/>
                  </a:moveTo>
                  <a:cubicBezTo>
                    <a:pt x="1" y="1"/>
                    <a:pt x="1" y="453"/>
                    <a:pt x="292" y="453"/>
                  </a:cubicBezTo>
                  <a:cubicBezTo>
                    <a:pt x="584" y="453"/>
                    <a:pt x="584" y="1"/>
                    <a:pt x="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rot="5400000">
              <a:off x="95819" y="102734"/>
              <a:ext cx="23273" cy="18036"/>
            </a:xfrm>
            <a:custGeom>
              <a:avLst/>
              <a:gdLst/>
              <a:ahLst/>
              <a:cxnLst/>
              <a:rect l="l" t="t" r="r" b="b"/>
              <a:pathLst>
                <a:path w="583" h="453" extrusionOk="0">
                  <a:moveTo>
                    <a:pt x="291" y="0"/>
                  </a:moveTo>
                  <a:cubicBezTo>
                    <a:pt x="1" y="0"/>
                    <a:pt x="1" y="452"/>
                    <a:pt x="291" y="452"/>
                  </a:cubicBezTo>
                  <a:cubicBezTo>
                    <a:pt x="582" y="452"/>
                    <a:pt x="582" y="0"/>
                    <a:pt x="2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3"/>
          <p:cNvSpPr txBox="1">
            <a:spLocks noGrp="1"/>
          </p:cNvSpPr>
          <p:nvPr>
            <p:ph type="title"/>
          </p:nvPr>
        </p:nvSpPr>
        <p:spPr>
          <a:xfrm>
            <a:off x="720000" y="2223925"/>
            <a:ext cx="5430000" cy="914400"/>
          </a:xfrm>
          <a:prstGeom prst="rect">
            <a:avLst/>
          </a:prstGeom>
        </p:spPr>
        <p:txBody>
          <a:bodyPr spcFirstLastPara="1" wrap="square" lIns="0" tIns="0" rIns="0" bIns="0" anchor="ctr" anchorCtr="0">
            <a:noAutofit/>
          </a:bodyPr>
          <a:lstStyle>
            <a:lvl1pPr lvl="0">
              <a:spcBef>
                <a:spcPts val="0"/>
              </a:spcBef>
              <a:spcAft>
                <a:spcPts val="0"/>
              </a:spcAft>
              <a:buSzPts val="3600"/>
              <a:buNone/>
              <a:defRPr sz="5000">
                <a:solidFill>
                  <a:schemeClr val="accent6"/>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03" name="Google Shape;103;p3"/>
          <p:cNvSpPr txBox="1">
            <a:spLocks noGrp="1"/>
          </p:cNvSpPr>
          <p:nvPr>
            <p:ph type="title" idx="2" hasCustomPrompt="1"/>
          </p:nvPr>
        </p:nvSpPr>
        <p:spPr>
          <a:xfrm>
            <a:off x="720000" y="1124900"/>
            <a:ext cx="2876700" cy="1054800"/>
          </a:xfrm>
          <a:prstGeom prst="rect">
            <a:avLst/>
          </a:prstGeom>
        </p:spPr>
        <p:txBody>
          <a:bodyPr spcFirstLastPara="1" wrap="square" lIns="0" tIns="0" rIns="0" bIns="0" anchor="ctr" anchorCtr="0">
            <a:noAutofit/>
          </a:bodyPr>
          <a:lstStyle>
            <a:lvl1pPr lvl="0" rtl="0">
              <a:spcBef>
                <a:spcPts val="0"/>
              </a:spcBef>
              <a:spcAft>
                <a:spcPts val="0"/>
              </a:spcAft>
              <a:buSzPts val="6000"/>
              <a:buNone/>
              <a:defRPr sz="8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4" name="Google Shape;104;p3"/>
          <p:cNvSpPr txBox="1">
            <a:spLocks noGrp="1"/>
          </p:cNvSpPr>
          <p:nvPr>
            <p:ph type="subTitle" idx="1"/>
          </p:nvPr>
        </p:nvSpPr>
        <p:spPr>
          <a:xfrm>
            <a:off x="720000" y="3436775"/>
            <a:ext cx="4572000" cy="365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accent6"/>
        </a:solidFill>
        <a:effectLst/>
      </p:bgPr>
    </p:bg>
    <p:spTree>
      <p:nvGrpSpPr>
        <p:cNvPr id="1" name="Shape 105"/>
        <p:cNvGrpSpPr/>
        <p:nvPr/>
      </p:nvGrpSpPr>
      <p:grpSpPr>
        <a:xfrm>
          <a:off x="0" y="0"/>
          <a:ext cx="0" cy="0"/>
          <a:chOff x="0" y="0"/>
          <a:chExt cx="0" cy="0"/>
        </a:xfrm>
      </p:grpSpPr>
      <p:sp>
        <p:nvSpPr>
          <p:cNvPr id="106" name="Google Shape;106;p4"/>
          <p:cNvSpPr txBox="1">
            <a:spLocks noGrp="1"/>
          </p:cNvSpPr>
          <p:nvPr>
            <p:ph type="title"/>
          </p:nvPr>
        </p:nvSpPr>
        <p:spPr>
          <a:xfrm>
            <a:off x="720000" y="484050"/>
            <a:ext cx="7704000" cy="365700"/>
          </a:xfrm>
          <a:prstGeom prst="rect">
            <a:avLst/>
          </a:prstGeom>
        </p:spPr>
        <p:txBody>
          <a:bodyPr spcFirstLastPara="1" wrap="square" lIns="0" tIns="0" rIns="0" bIns="0" anchor="t" anchorCtr="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107" name="Google Shape;107;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accent1"/>
              </a:buClr>
              <a:buSzPts val="1200"/>
              <a:buAutoNum type="arabicPeriod"/>
              <a:defRPr sz="1250"/>
            </a:lvl1pPr>
            <a:lvl2pPr marL="914400" lvl="1" indent="-304800" rtl="0">
              <a:lnSpc>
                <a:spcPct val="115000"/>
              </a:lnSpc>
              <a:spcBef>
                <a:spcPts val="0"/>
              </a:spcBef>
              <a:spcAft>
                <a:spcPts val="0"/>
              </a:spcAft>
              <a:buSzPts val="1200"/>
              <a:buFont typeface="Roboto Condensed Light"/>
              <a:buAutoNum type="alphaLcPeriod"/>
              <a:defRPr/>
            </a:lvl2pPr>
            <a:lvl3pPr marL="1371600" lvl="2" indent="-304800" rtl="0">
              <a:lnSpc>
                <a:spcPct val="115000"/>
              </a:lnSpc>
              <a:spcBef>
                <a:spcPts val="0"/>
              </a:spcBef>
              <a:spcAft>
                <a:spcPts val="0"/>
              </a:spcAft>
              <a:buSzPts val="1200"/>
              <a:buFont typeface="Roboto Condensed Light"/>
              <a:buAutoNum type="romanLcPeriod"/>
              <a:defRPr/>
            </a:lvl3pPr>
            <a:lvl4pPr marL="1828800" lvl="3" indent="-304800" rtl="0">
              <a:lnSpc>
                <a:spcPct val="115000"/>
              </a:lnSpc>
              <a:spcBef>
                <a:spcPts val="0"/>
              </a:spcBef>
              <a:spcAft>
                <a:spcPts val="0"/>
              </a:spcAft>
              <a:buSzPts val="1200"/>
              <a:buFont typeface="Roboto Condensed Light"/>
              <a:buAutoNum type="arabicPeriod"/>
              <a:defRPr/>
            </a:lvl4pPr>
            <a:lvl5pPr marL="2286000" lvl="4" indent="-304800" rtl="0">
              <a:lnSpc>
                <a:spcPct val="115000"/>
              </a:lnSpc>
              <a:spcBef>
                <a:spcPts val="0"/>
              </a:spcBef>
              <a:spcAft>
                <a:spcPts val="0"/>
              </a:spcAft>
              <a:buSzPts val="1200"/>
              <a:buFont typeface="Roboto Condensed Light"/>
              <a:buAutoNum type="alphaLcPeriod"/>
              <a:defRPr/>
            </a:lvl5pPr>
            <a:lvl6pPr marL="2743200" lvl="5" indent="-304800" rtl="0">
              <a:lnSpc>
                <a:spcPct val="115000"/>
              </a:lnSpc>
              <a:spcBef>
                <a:spcPts val="0"/>
              </a:spcBef>
              <a:spcAft>
                <a:spcPts val="0"/>
              </a:spcAft>
              <a:buSzPts val="1200"/>
              <a:buFont typeface="Roboto Condensed Light"/>
              <a:buAutoNum type="romanLcPeriod"/>
              <a:defRPr/>
            </a:lvl6pPr>
            <a:lvl7pPr marL="3200400" lvl="6" indent="-304800" rtl="0">
              <a:lnSpc>
                <a:spcPct val="115000"/>
              </a:lnSpc>
              <a:spcBef>
                <a:spcPts val="0"/>
              </a:spcBef>
              <a:spcAft>
                <a:spcPts val="0"/>
              </a:spcAft>
              <a:buSzPts val="1200"/>
              <a:buFont typeface="Roboto Condensed Light"/>
              <a:buAutoNum type="arabicPeriod"/>
              <a:defRPr/>
            </a:lvl7pPr>
            <a:lvl8pPr marL="3657600" lvl="7" indent="-304800" rtl="0">
              <a:lnSpc>
                <a:spcPct val="115000"/>
              </a:lnSpc>
              <a:spcBef>
                <a:spcPts val="0"/>
              </a:spcBef>
              <a:spcAft>
                <a:spcPts val="0"/>
              </a:spcAft>
              <a:buSzPts val="1200"/>
              <a:buFont typeface="Roboto Condensed Light"/>
              <a:buAutoNum type="alphaLcPeriod"/>
              <a:defRPr/>
            </a:lvl8pPr>
            <a:lvl9pPr marL="4114800" lvl="8" indent="-304800" rtl="0">
              <a:lnSpc>
                <a:spcPct val="115000"/>
              </a:lnSpc>
              <a:spcBef>
                <a:spcPts val="0"/>
              </a:spcBef>
              <a:spcAft>
                <a:spcPts val="0"/>
              </a:spcAft>
              <a:buSzPts val="1200"/>
              <a:buFont typeface="Roboto Condensed Light"/>
              <a:buAutoNum type="romanLcPeriod"/>
              <a:defRPr/>
            </a:lvl9pPr>
          </a:lstStyle>
          <a:p>
            <a:endParaRPr/>
          </a:p>
        </p:txBody>
      </p:sp>
      <p:grpSp>
        <p:nvGrpSpPr>
          <p:cNvPr id="108" name="Google Shape;108;p4"/>
          <p:cNvGrpSpPr/>
          <p:nvPr/>
        </p:nvGrpSpPr>
        <p:grpSpPr>
          <a:xfrm>
            <a:off x="91989" y="90715"/>
            <a:ext cx="8960022" cy="4962069"/>
            <a:chOff x="91989" y="90715"/>
            <a:chExt cx="8960022" cy="4962069"/>
          </a:xfrm>
        </p:grpSpPr>
        <p:grpSp>
          <p:nvGrpSpPr>
            <p:cNvPr id="109" name="Google Shape;109;p4"/>
            <p:cNvGrpSpPr/>
            <p:nvPr/>
          </p:nvGrpSpPr>
          <p:grpSpPr>
            <a:xfrm>
              <a:off x="91989" y="90715"/>
              <a:ext cx="8960022" cy="4962069"/>
              <a:chOff x="98438" y="100115"/>
              <a:chExt cx="8960022" cy="4962069"/>
            </a:xfrm>
          </p:grpSpPr>
          <p:sp>
            <p:nvSpPr>
              <p:cNvPr id="110" name="Google Shape;110;p4"/>
              <p:cNvSpPr/>
              <p:nvPr/>
            </p:nvSpPr>
            <p:spPr>
              <a:xfrm rot="5400000">
                <a:off x="3915624" y="371716"/>
                <a:ext cx="55928" cy="55184"/>
              </a:xfrm>
              <a:custGeom>
                <a:avLst/>
                <a:gdLst/>
                <a:ahLst/>
                <a:cxnLst/>
                <a:rect l="l" t="t" r="r" b="b"/>
                <a:pathLst>
                  <a:path w="1401" h="1386" extrusionOk="0">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rot="5400000">
                <a:off x="8871588" y="1141813"/>
                <a:ext cx="83872" cy="81621"/>
              </a:xfrm>
              <a:custGeom>
                <a:avLst/>
                <a:gdLst/>
                <a:ahLst/>
                <a:cxnLst/>
                <a:rect l="l" t="t" r="r" b="b"/>
                <a:pathLst>
                  <a:path w="2101" h="2050" extrusionOk="0">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rot="5400000">
                <a:off x="1502130" y="99298"/>
                <a:ext cx="81117" cy="82775"/>
              </a:xfrm>
              <a:custGeom>
                <a:avLst/>
                <a:gdLst/>
                <a:ahLst/>
                <a:cxnLst/>
                <a:rect l="l" t="t" r="r" b="b"/>
                <a:pathLst>
                  <a:path w="2032" h="2079" extrusionOk="0">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rot="5400000">
                <a:off x="7441824" y="298979"/>
                <a:ext cx="81117" cy="82815"/>
              </a:xfrm>
              <a:custGeom>
                <a:avLst/>
                <a:gdLst/>
                <a:ahLst/>
                <a:cxnLst/>
                <a:rect l="l" t="t" r="r" b="b"/>
                <a:pathLst>
                  <a:path w="2032" h="2080" extrusionOk="0">
                    <a:moveTo>
                      <a:pt x="813" y="1"/>
                    </a:moveTo>
                    <a:cubicBezTo>
                      <a:pt x="783" y="1"/>
                      <a:pt x="755" y="21"/>
                      <a:pt x="749" y="54"/>
                    </a:cubicBezTo>
                    <a:lnTo>
                      <a:pt x="645" y="659"/>
                    </a:lnTo>
                    <a:cubicBezTo>
                      <a:pt x="640" y="678"/>
                      <a:pt x="627" y="697"/>
                      <a:pt x="608" y="706"/>
                    </a:cubicBezTo>
                    <a:lnTo>
                      <a:pt x="51" y="961"/>
                    </a:lnTo>
                    <a:cubicBezTo>
                      <a:pt x="2" y="983"/>
                      <a:pt x="1" y="1051"/>
                      <a:pt x="48" y="1077"/>
                    </a:cubicBezTo>
                    <a:lnTo>
                      <a:pt x="591" y="1362"/>
                    </a:lnTo>
                    <a:cubicBezTo>
                      <a:pt x="609" y="1373"/>
                      <a:pt x="622" y="1391"/>
                      <a:pt x="625" y="1413"/>
                    </a:cubicBezTo>
                    <a:lnTo>
                      <a:pt x="696" y="2021"/>
                    </a:lnTo>
                    <a:cubicBezTo>
                      <a:pt x="700" y="2057"/>
                      <a:pt x="729" y="2079"/>
                      <a:pt x="760" y="2079"/>
                    </a:cubicBezTo>
                    <a:cubicBezTo>
                      <a:pt x="776" y="2079"/>
                      <a:pt x="793" y="2073"/>
                      <a:pt x="806" y="2060"/>
                    </a:cubicBezTo>
                    <a:lnTo>
                      <a:pt x="1246" y="1632"/>
                    </a:lnTo>
                    <a:cubicBezTo>
                      <a:pt x="1257" y="1621"/>
                      <a:pt x="1274" y="1614"/>
                      <a:pt x="1292" y="1614"/>
                    </a:cubicBezTo>
                    <a:cubicBezTo>
                      <a:pt x="1296" y="1614"/>
                      <a:pt x="1300" y="1614"/>
                      <a:pt x="1303" y="1615"/>
                    </a:cubicBezTo>
                    <a:lnTo>
                      <a:pt x="1905" y="1735"/>
                    </a:lnTo>
                    <a:cubicBezTo>
                      <a:pt x="1910" y="1736"/>
                      <a:pt x="1914" y="1737"/>
                      <a:pt x="1919" y="1737"/>
                    </a:cubicBezTo>
                    <a:cubicBezTo>
                      <a:pt x="1965" y="1737"/>
                      <a:pt x="1998" y="1688"/>
                      <a:pt x="1976" y="1644"/>
                    </a:cubicBezTo>
                    <a:lnTo>
                      <a:pt x="1706" y="1095"/>
                    </a:lnTo>
                    <a:cubicBezTo>
                      <a:pt x="1696" y="1076"/>
                      <a:pt x="1698" y="1053"/>
                      <a:pt x="1707" y="1034"/>
                    </a:cubicBezTo>
                    <a:lnTo>
                      <a:pt x="2008" y="501"/>
                    </a:lnTo>
                    <a:cubicBezTo>
                      <a:pt x="2032" y="456"/>
                      <a:pt x="1998" y="404"/>
                      <a:pt x="1950" y="404"/>
                    </a:cubicBezTo>
                    <a:cubicBezTo>
                      <a:pt x="1947" y="404"/>
                      <a:pt x="1944" y="404"/>
                      <a:pt x="1941" y="404"/>
                    </a:cubicBezTo>
                    <a:lnTo>
                      <a:pt x="1334" y="493"/>
                    </a:lnTo>
                    <a:cubicBezTo>
                      <a:pt x="1332" y="493"/>
                      <a:pt x="1329" y="493"/>
                      <a:pt x="1327" y="493"/>
                    </a:cubicBezTo>
                    <a:cubicBezTo>
                      <a:pt x="1308" y="493"/>
                      <a:pt x="1290" y="486"/>
                      <a:pt x="1277" y="472"/>
                    </a:cubicBezTo>
                    <a:lnTo>
                      <a:pt x="861" y="22"/>
                    </a:lnTo>
                    <a:cubicBezTo>
                      <a:pt x="848" y="7"/>
                      <a:pt x="830" y="1"/>
                      <a:pt x="8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rot="5400000">
                <a:off x="8593020" y="1422751"/>
                <a:ext cx="23273" cy="17996"/>
              </a:xfrm>
              <a:custGeom>
                <a:avLst/>
                <a:gdLst/>
                <a:ahLst/>
                <a:cxnLst/>
                <a:rect l="l" t="t" r="r" b="b"/>
                <a:pathLst>
                  <a:path w="583" h="452" extrusionOk="0">
                    <a:moveTo>
                      <a:pt x="291" y="0"/>
                    </a:moveTo>
                    <a:cubicBezTo>
                      <a:pt x="0" y="0"/>
                      <a:pt x="0" y="451"/>
                      <a:pt x="291" y="451"/>
                    </a:cubicBezTo>
                    <a:cubicBezTo>
                      <a:pt x="582" y="451"/>
                      <a:pt x="582" y="0"/>
                      <a:pt x="2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rot="5400000">
                <a:off x="8031648" y="4877074"/>
                <a:ext cx="23233" cy="18036"/>
              </a:xfrm>
              <a:custGeom>
                <a:avLst/>
                <a:gdLst/>
                <a:ahLst/>
                <a:cxnLst/>
                <a:rect l="l" t="t" r="r" b="b"/>
                <a:pathLst>
                  <a:path w="582" h="453" extrusionOk="0">
                    <a:moveTo>
                      <a:pt x="290" y="0"/>
                    </a:moveTo>
                    <a:cubicBezTo>
                      <a:pt x="0" y="0"/>
                      <a:pt x="0" y="452"/>
                      <a:pt x="290" y="452"/>
                    </a:cubicBezTo>
                    <a:cubicBezTo>
                      <a:pt x="582" y="452"/>
                      <a:pt x="582" y="0"/>
                      <a:pt x="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p:nvPr/>
            </p:nvSpPr>
            <p:spPr>
              <a:xfrm rot="5400000">
                <a:off x="8710865" y="331375"/>
                <a:ext cx="23313" cy="18036"/>
              </a:xfrm>
              <a:custGeom>
                <a:avLst/>
                <a:gdLst/>
                <a:ahLst/>
                <a:cxnLst/>
                <a:rect l="l" t="t" r="r" b="b"/>
                <a:pathLst>
                  <a:path w="584" h="453" extrusionOk="0">
                    <a:moveTo>
                      <a:pt x="292" y="1"/>
                    </a:moveTo>
                    <a:cubicBezTo>
                      <a:pt x="1" y="1"/>
                      <a:pt x="1" y="453"/>
                      <a:pt x="292" y="453"/>
                    </a:cubicBezTo>
                    <a:cubicBezTo>
                      <a:pt x="584" y="453"/>
                      <a:pt x="584"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rot="5400000">
                <a:off x="8901884" y="801444"/>
                <a:ext cx="23273" cy="18076"/>
              </a:xfrm>
              <a:custGeom>
                <a:avLst/>
                <a:gdLst/>
                <a:ahLst/>
                <a:cxnLst/>
                <a:rect l="l" t="t" r="r" b="b"/>
                <a:pathLst>
                  <a:path w="583" h="454" extrusionOk="0">
                    <a:moveTo>
                      <a:pt x="292" y="1"/>
                    </a:moveTo>
                    <a:cubicBezTo>
                      <a:pt x="1" y="1"/>
                      <a:pt x="0" y="453"/>
                      <a:pt x="292" y="453"/>
                    </a:cubicBezTo>
                    <a:cubicBezTo>
                      <a:pt x="582" y="453"/>
                      <a:pt x="582"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rot="5400000">
                <a:off x="5753897" y="160618"/>
                <a:ext cx="23273" cy="17996"/>
              </a:xfrm>
              <a:custGeom>
                <a:avLst/>
                <a:gdLst/>
                <a:ahLst/>
                <a:cxnLst/>
                <a:rect l="l" t="t" r="r" b="b"/>
                <a:pathLst>
                  <a:path w="583" h="452" extrusionOk="0">
                    <a:moveTo>
                      <a:pt x="292" y="1"/>
                    </a:moveTo>
                    <a:cubicBezTo>
                      <a:pt x="1" y="1"/>
                      <a:pt x="1" y="452"/>
                      <a:pt x="292" y="452"/>
                    </a:cubicBezTo>
                    <a:cubicBezTo>
                      <a:pt x="583" y="452"/>
                      <a:pt x="583"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p:nvPr/>
            </p:nvSpPr>
            <p:spPr>
              <a:xfrm rot="5400000">
                <a:off x="182621" y="1477268"/>
                <a:ext cx="23313" cy="18036"/>
              </a:xfrm>
              <a:custGeom>
                <a:avLst/>
                <a:gdLst/>
                <a:ahLst/>
                <a:cxnLst/>
                <a:rect l="l" t="t" r="r" b="b"/>
                <a:pathLst>
                  <a:path w="584" h="453" extrusionOk="0">
                    <a:moveTo>
                      <a:pt x="292" y="1"/>
                    </a:moveTo>
                    <a:cubicBezTo>
                      <a:pt x="1" y="1"/>
                      <a:pt x="1" y="453"/>
                      <a:pt x="292" y="453"/>
                    </a:cubicBezTo>
                    <a:cubicBezTo>
                      <a:pt x="584" y="453"/>
                      <a:pt x="584"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rot="5400000">
                <a:off x="8031626" y="227615"/>
                <a:ext cx="23273" cy="17996"/>
              </a:xfrm>
              <a:custGeom>
                <a:avLst/>
                <a:gdLst/>
                <a:ahLst/>
                <a:cxnLst/>
                <a:rect l="l" t="t" r="r" b="b"/>
                <a:pathLst>
                  <a:path w="583" h="452" extrusionOk="0">
                    <a:moveTo>
                      <a:pt x="292" y="0"/>
                    </a:moveTo>
                    <a:cubicBezTo>
                      <a:pt x="1" y="0"/>
                      <a:pt x="0" y="451"/>
                      <a:pt x="292" y="451"/>
                    </a:cubicBezTo>
                    <a:cubicBezTo>
                      <a:pt x="582" y="451"/>
                      <a:pt x="582" y="0"/>
                      <a:pt x="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rot="5400000">
                <a:off x="461970" y="1936436"/>
                <a:ext cx="23313" cy="18036"/>
              </a:xfrm>
              <a:custGeom>
                <a:avLst/>
                <a:gdLst/>
                <a:ahLst/>
                <a:cxnLst/>
                <a:rect l="l" t="t" r="r" b="b"/>
                <a:pathLst>
                  <a:path w="584" h="453" extrusionOk="0">
                    <a:moveTo>
                      <a:pt x="292" y="1"/>
                    </a:moveTo>
                    <a:cubicBezTo>
                      <a:pt x="2" y="1"/>
                      <a:pt x="0" y="453"/>
                      <a:pt x="292" y="453"/>
                    </a:cubicBezTo>
                    <a:cubicBezTo>
                      <a:pt x="583" y="453"/>
                      <a:pt x="583"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rot="5400000">
                <a:off x="980569" y="227584"/>
                <a:ext cx="23273" cy="18036"/>
              </a:xfrm>
              <a:custGeom>
                <a:avLst/>
                <a:gdLst/>
                <a:ahLst/>
                <a:cxnLst/>
                <a:rect l="l" t="t" r="r" b="b"/>
                <a:pathLst>
                  <a:path w="583" h="453" extrusionOk="0">
                    <a:moveTo>
                      <a:pt x="291" y="0"/>
                    </a:moveTo>
                    <a:cubicBezTo>
                      <a:pt x="1" y="0"/>
                      <a:pt x="1" y="452"/>
                      <a:pt x="291" y="452"/>
                    </a:cubicBezTo>
                    <a:cubicBezTo>
                      <a:pt x="582" y="452"/>
                      <a:pt x="582" y="0"/>
                      <a:pt x="2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rot="5400000">
                <a:off x="6576970" y="331400"/>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rot="5400000">
                <a:off x="2973297" y="250885"/>
                <a:ext cx="23273" cy="17996"/>
              </a:xfrm>
              <a:custGeom>
                <a:avLst/>
                <a:gdLst/>
                <a:ahLst/>
                <a:cxnLst/>
                <a:rect l="l" t="t" r="r" b="b"/>
                <a:pathLst>
                  <a:path w="583" h="452" extrusionOk="0">
                    <a:moveTo>
                      <a:pt x="291" y="0"/>
                    </a:moveTo>
                    <a:cubicBezTo>
                      <a:pt x="0" y="0"/>
                      <a:pt x="0" y="451"/>
                      <a:pt x="291" y="451"/>
                    </a:cubicBezTo>
                    <a:cubicBezTo>
                      <a:pt x="582" y="451"/>
                      <a:pt x="582" y="0"/>
                      <a:pt x="2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rot="5400000">
                <a:off x="2127378" y="331348"/>
                <a:ext cx="23313" cy="18076"/>
              </a:xfrm>
              <a:custGeom>
                <a:avLst/>
                <a:gdLst/>
                <a:ahLst/>
                <a:cxnLst/>
                <a:rect l="l" t="t" r="r" b="b"/>
                <a:pathLst>
                  <a:path w="584" h="454" extrusionOk="0">
                    <a:moveTo>
                      <a:pt x="292" y="1"/>
                    </a:moveTo>
                    <a:cubicBezTo>
                      <a:pt x="3" y="1"/>
                      <a:pt x="1" y="453"/>
                      <a:pt x="292" y="453"/>
                    </a:cubicBezTo>
                    <a:cubicBezTo>
                      <a:pt x="584" y="453"/>
                      <a:pt x="584"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4"/>
              <p:cNvSpPr/>
              <p:nvPr/>
            </p:nvSpPr>
            <p:spPr>
              <a:xfrm rot="5400000">
                <a:off x="4723077" y="308064"/>
                <a:ext cx="23313" cy="18036"/>
              </a:xfrm>
              <a:custGeom>
                <a:avLst/>
                <a:gdLst/>
                <a:ahLst/>
                <a:cxnLst/>
                <a:rect l="l" t="t" r="r" b="b"/>
                <a:pathLst>
                  <a:path w="584" h="453" extrusionOk="0">
                    <a:moveTo>
                      <a:pt x="292" y="0"/>
                    </a:moveTo>
                    <a:cubicBezTo>
                      <a:pt x="1" y="0"/>
                      <a:pt x="1" y="453"/>
                      <a:pt x="292" y="453"/>
                    </a:cubicBezTo>
                    <a:cubicBezTo>
                      <a:pt x="584" y="453"/>
                      <a:pt x="584" y="0"/>
                      <a:pt x="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5400000">
                <a:off x="269128" y="801494"/>
                <a:ext cx="23313" cy="17996"/>
              </a:xfrm>
              <a:custGeom>
                <a:avLst/>
                <a:gdLst/>
                <a:ahLst/>
                <a:cxnLst/>
                <a:rect l="l" t="t" r="r" b="b"/>
                <a:pathLst>
                  <a:path w="584" h="452" extrusionOk="0">
                    <a:moveTo>
                      <a:pt x="292" y="1"/>
                    </a:moveTo>
                    <a:cubicBezTo>
                      <a:pt x="1" y="1"/>
                      <a:pt x="0" y="452"/>
                      <a:pt x="292" y="452"/>
                    </a:cubicBezTo>
                    <a:cubicBezTo>
                      <a:pt x="583" y="452"/>
                      <a:pt x="583"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rot="5400000">
                <a:off x="501233" y="3174682"/>
                <a:ext cx="23273" cy="18036"/>
              </a:xfrm>
              <a:custGeom>
                <a:avLst/>
                <a:gdLst/>
                <a:ahLst/>
                <a:cxnLst/>
                <a:rect l="l" t="t" r="r" b="b"/>
                <a:pathLst>
                  <a:path w="583" h="453" extrusionOk="0">
                    <a:moveTo>
                      <a:pt x="292" y="0"/>
                    </a:moveTo>
                    <a:cubicBezTo>
                      <a:pt x="0" y="0"/>
                      <a:pt x="0" y="452"/>
                      <a:pt x="292" y="452"/>
                    </a:cubicBezTo>
                    <a:cubicBezTo>
                      <a:pt x="582" y="452"/>
                      <a:pt x="582" y="0"/>
                      <a:pt x="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5400000">
                <a:off x="8901874" y="3174706"/>
                <a:ext cx="23313" cy="17996"/>
              </a:xfrm>
              <a:custGeom>
                <a:avLst/>
                <a:gdLst/>
                <a:ahLst/>
                <a:cxnLst/>
                <a:rect l="l" t="t" r="r" b="b"/>
                <a:pathLst>
                  <a:path w="584" h="452" extrusionOk="0">
                    <a:moveTo>
                      <a:pt x="292" y="0"/>
                    </a:moveTo>
                    <a:cubicBezTo>
                      <a:pt x="1" y="0"/>
                      <a:pt x="0" y="451"/>
                      <a:pt x="292" y="451"/>
                    </a:cubicBezTo>
                    <a:cubicBezTo>
                      <a:pt x="583" y="451"/>
                      <a:pt x="583" y="0"/>
                      <a:pt x="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p:cNvSpPr/>
              <p:nvPr/>
            </p:nvSpPr>
            <p:spPr>
              <a:xfrm rot="5400000">
                <a:off x="8852101" y="1959715"/>
                <a:ext cx="23273" cy="18036"/>
              </a:xfrm>
              <a:custGeom>
                <a:avLst/>
                <a:gdLst/>
                <a:ahLst/>
                <a:cxnLst/>
                <a:rect l="l" t="t" r="r" b="b"/>
                <a:pathLst>
                  <a:path w="583" h="453" extrusionOk="0">
                    <a:moveTo>
                      <a:pt x="292" y="1"/>
                    </a:moveTo>
                    <a:cubicBezTo>
                      <a:pt x="1" y="1"/>
                      <a:pt x="1" y="453"/>
                      <a:pt x="292" y="453"/>
                    </a:cubicBezTo>
                    <a:cubicBezTo>
                      <a:pt x="583" y="453"/>
                      <a:pt x="583"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rot="5400000">
                <a:off x="8530913" y="2707688"/>
                <a:ext cx="83872" cy="81621"/>
              </a:xfrm>
              <a:custGeom>
                <a:avLst/>
                <a:gdLst/>
                <a:ahLst/>
                <a:cxnLst/>
                <a:rect l="l" t="t" r="r" b="b"/>
                <a:pathLst>
                  <a:path w="2101" h="2050" extrusionOk="0">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5400000">
                <a:off x="8975713" y="4875613"/>
                <a:ext cx="83872" cy="81621"/>
              </a:xfrm>
              <a:custGeom>
                <a:avLst/>
                <a:gdLst/>
                <a:ahLst/>
                <a:cxnLst/>
                <a:rect l="l" t="t" r="r" b="b"/>
                <a:pathLst>
                  <a:path w="2101" h="2050" extrusionOk="0">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rot="5400000">
                <a:off x="6218263" y="4718263"/>
                <a:ext cx="83872" cy="81621"/>
              </a:xfrm>
              <a:custGeom>
                <a:avLst/>
                <a:gdLst/>
                <a:ahLst/>
                <a:cxnLst/>
                <a:rect l="l" t="t" r="r" b="b"/>
                <a:pathLst>
                  <a:path w="2101" h="2050" extrusionOk="0">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5400000">
                <a:off x="3544524" y="4888816"/>
                <a:ext cx="55928" cy="55184"/>
              </a:xfrm>
              <a:custGeom>
                <a:avLst/>
                <a:gdLst/>
                <a:ahLst/>
                <a:cxnLst/>
                <a:rect l="l" t="t" r="r" b="b"/>
                <a:pathLst>
                  <a:path w="1401" h="1386" extrusionOk="0">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rot="5400000">
                <a:off x="364886" y="2650991"/>
                <a:ext cx="55928" cy="55184"/>
              </a:xfrm>
              <a:custGeom>
                <a:avLst/>
                <a:gdLst/>
                <a:ahLst/>
                <a:cxnLst/>
                <a:rect l="l" t="t" r="r" b="b"/>
                <a:pathLst>
                  <a:path w="1401" h="1386" extrusionOk="0">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rot="5400000">
                <a:off x="8835774" y="3983066"/>
                <a:ext cx="55928" cy="55184"/>
              </a:xfrm>
              <a:custGeom>
                <a:avLst/>
                <a:gdLst/>
                <a:ahLst/>
                <a:cxnLst/>
                <a:rect l="l" t="t" r="r" b="b"/>
                <a:pathLst>
                  <a:path w="1401" h="1386" extrusionOk="0">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5400000">
                <a:off x="272605" y="3824698"/>
                <a:ext cx="81117" cy="82775"/>
              </a:xfrm>
              <a:custGeom>
                <a:avLst/>
                <a:gdLst/>
                <a:ahLst/>
                <a:cxnLst/>
                <a:rect l="l" t="t" r="r" b="b"/>
                <a:pathLst>
                  <a:path w="2032" h="2079" extrusionOk="0">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rot="5400000">
                <a:off x="5477295" y="354675"/>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5400000">
                <a:off x="1707745" y="4853850"/>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rot="5400000">
                <a:off x="381220" y="4877100"/>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rot="5400000">
                <a:off x="2937395" y="4719775"/>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5400000">
                <a:off x="2701520" y="5041550"/>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rot="5400000">
                <a:off x="4723108" y="4750075"/>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5400000">
                <a:off x="5527920" y="4988625"/>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rot="5400000">
                <a:off x="6757870" y="5011900"/>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rot="5400000">
                <a:off x="7420345" y="4750075"/>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rot="5400000">
                <a:off x="182633" y="3532107"/>
                <a:ext cx="23273" cy="18036"/>
              </a:xfrm>
              <a:custGeom>
                <a:avLst/>
                <a:gdLst/>
                <a:ahLst/>
                <a:cxnLst/>
                <a:rect l="l" t="t" r="r" b="b"/>
                <a:pathLst>
                  <a:path w="583" h="453" extrusionOk="0">
                    <a:moveTo>
                      <a:pt x="292" y="0"/>
                    </a:moveTo>
                    <a:cubicBezTo>
                      <a:pt x="0" y="0"/>
                      <a:pt x="0" y="452"/>
                      <a:pt x="292" y="452"/>
                    </a:cubicBezTo>
                    <a:cubicBezTo>
                      <a:pt x="582" y="452"/>
                      <a:pt x="582" y="0"/>
                      <a:pt x="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p:nvPr/>
            </p:nvSpPr>
            <p:spPr>
              <a:xfrm rot="5400000">
                <a:off x="548658" y="1071332"/>
                <a:ext cx="23273" cy="18036"/>
              </a:xfrm>
              <a:custGeom>
                <a:avLst/>
                <a:gdLst/>
                <a:ahLst/>
                <a:cxnLst/>
                <a:rect l="l" t="t" r="r" b="b"/>
                <a:pathLst>
                  <a:path w="583" h="453" extrusionOk="0">
                    <a:moveTo>
                      <a:pt x="292" y="0"/>
                    </a:moveTo>
                    <a:cubicBezTo>
                      <a:pt x="0" y="0"/>
                      <a:pt x="0" y="452"/>
                      <a:pt x="292" y="452"/>
                    </a:cubicBezTo>
                    <a:cubicBezTo>
                      <a:pt x="582" y="452"/>
                      <a:pt x="582" y="0"/>
                      <a:pt x="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rot="5400000">
                <a:off x="587608" y="4225207"/>
                <a:ext cx="23273" cy="18036"/>
              </a:xfrm>
              <a:custGeom>
                <a:avLst/>
                <a:gdLst/>
                <a:ahLst/>
                <a:cxnLst/>
                <a:rect l="l" t="t" r="r" b="b"/>
                <a:pathLst>
                  <a:path w="583" h="453" extrusionOk="0">
                    <a:moveTo>
                      <a:pt x="292" y="0"/>
                    </a:moveTo>
                    <a:cubicBezTo>
                      <a:pt x="0" y="0"/>
                      <a:pt x="0" y="452"/>
                      <a:pt x="292" y="452"/>
                    </a:cubicBezTo>
                    <a:cubicBezTo>
                      <a:pt x="582" y="452"/>
                      <a:pt x="582" y="0"/>
                      <a:pt x="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rot="5400000">
                <a:off x="98074" y="956016"/>
                <a:ext cx="55928" cy="55184"/>
              </a:xfrm>
              <a:custGeom>
                <a:avLst/>
                <a:gdLst/>
                <a:ahLst/>
                <a:cxnLst/>
                <a:rect l="l" t="t" r="r" b="b"/>
                <a:pathLst>
                  <a:path w="1401" h="1386" extrusionOk="0">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rot="5400000">
                <a:off x="150983" y="2253518"/>
                <a:ext cx="23313" cy="18036"/>
              </a:xfrm>
              <a:custGeom>
                <a:avLst/>
                <a:gdLst/>
                <a:ahLst/>
                <a:cxnLst/>
                <a:rect l="l" t="t" r="r" b="b"/>
                <a:pathLst>
                  <a:path w="584" h="453" extrusionOk="0">
                    <a:moveTo>
                      <a:pt x="292" y="1"/>
                    </a:moveTo>
                    <a:cubicBezTo>
                      <a:pt x="1" y="1"/>
                      <a:pt x="1" y="453"/>
                      <a:pt x="292" y="453"/>
                    </a:cubicBezTo>
                    <a:cubicBezTo>
                      <a:pt x="584" y="453"/>
                      <a:pt x="584"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rot="5400000">
                <a:off x="95819" y="102734"/>
                <a:ext cx="23273" cy="18036"/>
              </a:xfrm>
              <a:custGeom>
                <a:avLst/>
                <a:gdLst/>
                <a:ahLst/>
                <a:cxnLst/>
                <a:rect l="l" t="t" r="r" b="b"/>
                <a:pathLst>
                  <a:path w="583" h="453" extrusionOk="0">
                    <a:moveTo>
                      <a:pt x="291" y="0"/>
                    </a:moveTo>
                    <a:cubicBezTo>
                      <a:pt x="1" y="0"/>
                      <a:pt x="1" y="452"/>
                      <a:pt x="291" y="452"/>
                    </a:cubicBezTo>
                    <a:cubicBezTo>
                      <a:pt x="582" y="452"/>
                      <a:pt x="582" y="0"/>
                      <a:pt x="2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153;p4"/>
            <p:cNvSpPr/>
            <p:nvPr/>
          </p:nvSpPr>
          <p:spPr>
            <a:xfrm flipH="1">
              <a:off x="357700" y="280913"/>
              <a:ext cx="290945" cy="365763"/>
            </a:xfrm>
            <a:custGeom>
              <a:avLst/>
              <a:gdLst/>
              <a:ahLst/>
              <a:cxnLst/>
              <a:rect l="l" t="t" r="r" b="b"/>
              <a:pathLst>
                <a:path w="4101" h="5000" extrusionOk="0">
                  <a:moveTo>
                    <a:pt x="1305" y="1"/>
                  </a:moveTo>
                  <a:cubicBezTo>
                    <a:pt x="1063" y="1"/>
                    <a:pt x="817" y="36"/>
                    <a:pt x="574" y="110"/>
                  </a:cubicBezTo>
                  <a:cubicBezTo>
                    <a:pt x="367" y="174"/>
                    <a:pt x="174" y="262"/>
                    <a:pt x="0" y="369"/>
                  </a:cubicBezTo>
                  <a:cubicBezTo>
                    <a:pt x="37" y="367"/>
                    <a:pt x="74" y="366"/>
                    <a:pt x="110" y="366"/>
                  </a:cubicBezTo>
                  <a:cubicBezTo>
                    <a:pt x="1181" y="366"/>
                    <a:pt x="2171" y="1059"/>
                    <a:pt x="2502" y="2136"/>
                  </a:cubicBezTo>
                  <a:cubicBezTo>
                    <a:pt x="2843" y="3251"/>
                    <a:pt x="2366" y="4419"/>
                    <a:pt x="1417" y="4999"/>
                  </a:cubicBezTo>
                  <a:cubicBezTo>
                    <a:pt x="1624" y="4991"/>
                    <a:pt x="1832" y="4956"/>
                    <a:pt x="2038" y="4893"/>
                  </a:cubicBezTo>
                  <a:cubicBezTo>
                    <a:pt x="3358" y="4487"/>
                    <a:pt x="4100" y="3091"/>
                    <a:pt x="3698" y="1771"/>
                  </a:cubicBezTo>
                  <a:cubicBezTo>
                    <a:pt x="3367" y="693"/>
                    <a:pt x="2376" y="1"/>
                    <a:pt x="13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accent6"/>
        </a:solidFill>
        <a:effectLst/>
      </p:bgPr>
    </p:bg>
    <p:spTree>
      <p:nvGrpSpPr>
        <p:cNvPr id="1" name="Shape 154"/>
        <p:cNvGrpSpPr/>
        <p:nvPr/>
      </p:nvGrpSpPr>
      <p:grpSpPr>
        <a:xfrm>
          <a:off x="0" y="0"/>
          <a:ext cx="0" cy="0"/>
          <a:chOff x="0" y="0"/>
          <a:chExt cx="0" cy="0"/>
        </a:xfrm>
      </p:grpSpPr>
      <p:sp>
        <p:nvSpPr>
          <p:cNvPr id="155" name="Google Shape;155;p5"/>
          <p:cNvSpPr/>
          <p:nvPr/>
        </p:nvSpPr>
        <p:spPr>
          <a:xfrm rot="10800000">
            <a:off x="3260159" y="-3"/>
            <a:ext cx="5883841" cy="5143528"/>
          </a:xfrm>
          <a:custGeom>
            <a:avLst/>
            <a:gdLst/>
            <a:ahLst/>
            <a:cxnLst/>
            <a:rect l="l" t="t" r="r" b="b"/>
            <a:pathLst>
              <a:path w="94402" h="90575" extrusionOk="0">
                <a:moveTo>
                  <a:pt x="1" y="0"/>
                </a:moveTo>
                <a:lnTo>
                  <a:pt x="1" y="90575"/>
                </a:lnTo>
                <a:lnTo>
                  <a:pt x="86913" y="90575"/>
                </a:lnTo>
                <a:cubicBezTo>
                  <a:pt x="86913" y="90575"/>
                  <a:pt x="92263" y="82476"/>
                  <a:pt x="93122" y="78150"/>
                </a:cubicBezTo>
                <a:cubicBezTo>
                  <a:pt x="94401" y="71701"/>
                  <a:pt x="91680" y="64789"/>
                  <a:pt x="86938" y="60610"/>
                </a:cubicBezTo>
                <a:cubicBezTo>
                  <a:pt x="83589" y="57659"/>
                  <a:pt x="79427" y="55978"/>
                  <a:pt x="75666" y="53649"/>
                </a:cubicBezTo>
                <a:cubicBezTo>
                  <a:pt x="71904" y="51319"/>
                  <a:pt x="68310" y="47961"/>
                  <a:pt x="67416" y="43420"/>
                </a:cubicBezTo>
                <a:cubicBezTo>
                  <a:pt x="66336" y="37935"/>
                  <a:pt x="69462" y="32234"/>
                  <a:pt x="68504" y="26721"/>
                </a:cubicBezTo>
                <a:cubicBezTo>
                  <a:pt x="67750" y="22392"/>
                  <a:pt x="64638" y="19025"/>
                  <a:pt x="62934" y="15020"/>
                </a:cubicBezTo>
                <a:cubicBezTo>
                  <a:pt x="61435" y="11496"/>
                  <a:pt x="61793" y="8434"/>
                  <a:pt x="61690" y="4733"/>
                </a:cubicBezTo>
                <a:cubicBezTo>
                  <a:pt x="61610" y="1930"/>
                  <a:pt x="57607" y="0"/>
                  <a:pt x="57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 name="Google Shape;156;p5"/>
          <p:cNvGrpSpPr/>
          <p:nvPr/>
        </p:nvGrpSpPr>
        <p:grpSpPr>
          <a:xfrm>
            <a:off x="91989" y="90715"/>
            <a:ext cx="8960022" cy="4962069"/>
            <a:chOff x="91989" y="90715"/>
            <a:chExt cx="8960022" cy="4962069"/>
          </a:xfrm>
        </p:grpSpPr>
        <p:sp>
          <p:nvSpPr>
            <p:cNvPr id="157" name="Google Shape;157;p5"/>
            <p:cNvSpPr/>
            <p:nvPr/>
          </p:nvSpPr>
          <p:spPr>
            <a:xfrm rot="-5400000" flipH="1">
              <a:off x="5178897" y="362316"/>
              <a:ext cx="55928" cy="55184"/>
            </a:xfrm>
            <a:custGeom>
              <a:avLst/>
              <a:gdLst/>
              <a:ahLst/>
              <a:cxnLst/>
              <a:rect l="l" t="t" r="r" b="b"/>
              <a:pathLst>
                <a:path w="1401" h="1386" extrusionOk="0">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rot="-5400000" flipH="1">
              <a:off x="194989" y="1132413"/>
              <a:ext cx="83872" cy="81621"/>
            </a:xfrm>
            <a:custGeom>
              <a:avLst/>
              <a:gdLst/>
              <a:ahLst/>
              <a:cxnLst/>
              <a:rect l="l" t="t" r="r" b="b"/>
              <a:pathLst>
                <a:path w="2101" h="2050" extrusionOk="0">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rot="-5400000" flipH="1">
              <a:off x="7567201" y="89898"/>
              <a:ext cx="81117" cy="82775"/>
            </a:xfrm>
            <a:custGeom>
              <a:avLst/>
              <a:gdLst/>
              <a:ahLst/>
              <a:cxnLst/>
              <a:rect l="l" t="t" r="r" b="b"/>
              <a:pathLst>
                <a:path w="2032" h="2079" extrusionOk="0">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p:nvPr/>
          </p:nvSpPr>
          <p:spPr>
            <a:xfrm rot="-5400000" flipH="1">
              <a:off x="1627506" y="289579"/>
              <a:ext cx="81117" cy="82815"/>
            </a:xfrm>
            <a:custGeom>
              <a:avLst/>
              <a:gdLst/>
              <a:ahLst/>
              <a:cxnLst/>
              <a:rect l="l" t="t" r="r" b="b"/>
              <a:pathLst>
                <a:path w="2032" h="2080" extrusionOk="0">
                  <a:moveTo>
                    <a:pt x="813" y="1"/>
                  </a:moveTo>
                  <a:cubicBezTo>
                    <a:pt x="783" y="1"/>
                    <a:pt x="755" y="21"/>
                    <a:pt x="749" y="54"/>
                  </a:cubicBezTo>
                  <a:lnTo>
                    <a:pt x="645" y="659"/>
                  </a:lnTo>
                  <a:cubicBezTo>
                    <a:pt x="640" y="678"/>
                    <a:pt x="627" y="697"/>
                    <a:pt x="608" y="706"/>
                  </a:cubicBezTo>
                  <a:lnTo>
                    <a:pt x="51" y="961"/>
                  </a:lnTo>
                  <a:cubicBezTo>
                    <a:pt x="2" y="983"/>
                    <a:pt x="1" y="1051"/>
                    <a:pt x="48" y="1077"/>
                  </a:cubicBezTo>
                  <a:lnTo>
                    <a:pt x="591" y="1362"/>
                  </a:lnTo>
                  <a:cubicBezTo>
                    <a:pt x="609" y="1373"/>
                    <a:pt x="622" y="1391"/>
                    <a:pt x="625" y="1413"/>
                  </a:cubicBezTo>
                  <a:lnTo>
                    <a:pt x="696" y="2021"/>
                  </a:lnTo>
                  <a:cubicBezTo>
                    <a:pt x="700" y="2057"/>
                    <a:pt x="729" y="2079"/>
                    <a:pt x="760" y="2079"/>
                  </a:cubicBezTo>
                  <a:cubicBezTo>
                    <a:pt x="776" y="2079"/>
                    <a:pt x="793" y="2073"/>
                    <a:pt x="806" y="2060"/>
                  </a:cubicBezTo>
                  <a:lnTo>
                    <a:pt x="1246" y="1632"/>
                  </a:lnTo>
                  <a:cubicBezTo>
                    <a:pt x="1257" y="1621"/>
                    <a:pt x="1274" y="1614"/>
                    <a:pt x="1292" y="1614"/>
                  </a:cubicBezTo>
                  <a:cubicBezTo>
                    <a:pt x="1296" y="1614"/>
                    <a:pt x="1300" y="1614"/>
                    <a:pt x="1303" y="1615"/>
                  </a:cubicBezTo>
                  <a:lnTo>
                    <a:pt x="1905" y="1735"/>
                  </a:lnTo>
                  <a:cubicBezTo>
                    <a:pt x="1910" y="1736"/>
                    <a:pt x="1914" y="1737"/>
                    <a:pt x="1919" y="1737"/>
                  </a:cubicBezTo>
                  <a:cubicBezTo>
                    <a:pt x="1965" y="1737"/>
                    <a:pt x="1998" y="1688"/>
                    <a:pt x="1976" y="1644"/>
                  </a:cubicBezTo>
                  <a:lnTo>
                    <a:pt x="1706" y="1095"/>
                  </a:lnTo>
                  <a:cubicBezTo>
                    <a:pt x="1696" y="1076"/>
                    <a:pt x="1698" y="1053"/>
                    <a:pt x="1707" y="1034"/>
                  </a:cubicBezTo>
                  <a:lnTo>
                    <a:pt x="2008" y="501"/>
                  </a:lnTo>
                  <a:cubicBezTo>
                    <a:pt x="2032" y="456"/>
                    <a:pt x="1998" y="404"/>
                    <a:pt x="1950" y="404"/>
                  </a:cubicBezTo>
                  <a:cubicBezTo>
                    <a:pt x="1947" y="404"/>
                    <a:pt x="1944" y="404"/>
                    <a:pt x="1941" y="404"/>
                  </a:cubicBezTo>
                  <a:lnTo>
                    <a:pt x="1334" y="493"/>
                  </a:lnTo>
                  <a:cubicBezTo>
                    <a:pt x="1332" y="493"/>
                    <a:pt x="1329" y="493"/>
                    <a:pt x="1327" y="493"/>
                  </a:cubicBezTo>
                  <a:cubicBezTo>
                    <a:pt x="1308" y="493"/>
                    <a:pt x="1290" y="486"/>
                    <a:pt x="1277" y="472"/>
                  </a:cubicBezTo>
                  <a:lnTo>
                    <a:pt x="861" y="22"/>
                  </a:lnTo>
                  <a:cubicBezTo>
                    <a:pt x="848" y="7"/>
                    <a:pt x="830" y="1"/>
                    <a:pt x="8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p:nvPr/>
          </p:nvSpPr>
          <p:spPr>
            <a:xfrm rot="-5400000" flipH="1">
              <a:off x="534155" y="1413351"/>
              <a:ext cx="23273" cy="17996"/>
            </a:xfrm>
            <a:custGeom>
              <a:avLst/>
              <a:gdLst/>
              <a:ahLst/>
              <a:cxnLst/>
              <a:rect l="l" t="t" r="r" b="b"/>
              <a:pathLst>
                <a:path w="583" h="452" extrusionOk="0">
                  <a:moveTo>
                    <a:pt x="291" y="0"/>
                  </a:moveTo>
                  <a:cubicBezTo>
                    <a:pt x="0" y="0"/>
                    <a:pt x="0" y="451"/>
                    <a:pt x="291" y="451"/>
                  </a:cubicBezTo>
                  <a:cubicBezTo>
                    <a:pt x="582" y="451"/>
                    <a:pt x="582" y="0"/>
                    <a:pt x="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rot="-5400000" flipH="1">
              <a:off x="1095567" y="4867674"/>
              <a:ext cx="23233" cy="18036"/>
            </a:xfrm>
            <a:custGeom>
              <a:avLst/>
              <a:gdLst/>
              <a:ahLst/>
              <a:cxnLst/>
              <a:rect l="l" t="t" r="r" b="b"/>
              <a:pathLst>
                <a:path w="582" h="453" extrusionOk="0">
                  <a:moveTo>
                    <a:pt x="290" y="0"/>
                  </a:moveTo>
                  <a:cubicBezTo>
                    <a:pt x="0" y="0"/>
                    <a:pt x="0" y="452"/>
                    <a:pt x="290" y="452"/>
                  </a:cubicBezTo>
                  <a:cubicBezTo>
                    <a:pt x="582" y="452"/>
                    <a:pt x="582" y="0"/>
                    <a:pt x="2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rot="-5400000" flipH="1">
              <a:off x="416270" y="321975"/>
              <a:ext cx="23313" cy="18036"/>
            </a:xfrm>
            <a:custGeom>
              <a:avLst/>
              <a:gdLst/>
              <a:ahLst/>
              <a:cxnLst/>
              <a:rect l="l" t="t" r="r" b="b"/>
              <a:pathLst>
                <a:path w="584" h="453" extrusionOk="0">
                  <a:moveTo>
                    <a:pt x="292" y="1"/>
                  </a:moveTo>
                  <a:cubicBezTo>
                    <a:pt x="1" y="1"/>
                    <a:pt x="1" y="453"/>
                    <a:pt x="292" y="453"/>
                  </a:cubicBezTo>
                  <a:cubicBezTo>
                    <a:pt x="584" y="453"/>
                    <a:pt x="584" y="1"/>
                    <a:pt x="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rot="-5400000" flipH="1">
              <a:off x="225291" y="792044"/>
              <a:ext cx="23273" cy="18076"/>
            </a:xfrm>
            <a:custGeom>
              <a:avLst/>
              <a:gdLst/>
              <a:ahLst/>
              <a:cxnLst/>
              <a:rect l="l" t="t" r="r" b="b"/>
              <a:pathLst>
                <a:path w="583" h="454" extrusionOk="0">
                  <a:moveTo>
                    <a:pt x="292" y="1"/>
                  </a:moveTo>
                  <a:cubicBezTo>
                    <a:pt x="1" y="1"/>
                    <a:pt x="0" y="453"/>
                    <a:pt x="292" y="453"/>
                  </a:cubicBezTo>
                  <a:cubicBezTo>
                    <a:pt x="582" y="453"/>
                    <a:pt x="582" y="1"/>
                    <a:pt x="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rot="-5400000" flipH="1">
              <a:off x="3373278" y="151218"/>
              <a:ext cx="23273" cy="17996"/>
            </a:xfrm>
            <a:custGeom>
              <a:avLst/>
              <a:gdLst/>
              <a:ahLst/>
              <a:cxnLst/>
              <a:rect l="l" t="t" r="r" b="b"/>
              <a:pathLst>
                <a:path w="583" h="452" extrusionOk="0">
                  <a:moveTo>
                    <a:pt x="292" y="1"/>
                  </a:moveTo>
                  <a:cubicBezTo>
                    <a:pt x="1" y="1"/>
                    <a:pt x="1" y="452"/>
                    <a:pt x="292" y="452"/>
                  </a:cubicBezTo>
                  <a:cubicBezTo>
                    <a:pt x="583" y="452"/>
                    <a:pt x="583" y="1"/>
                    <a:pt x="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rot="-5400000" flipH="1">
              <a:off x="8944514" y="1467868"/>
              <a:ext cx="23313" cy="18036"/>
            </a:xfrm>
            <a:custGeom>
              <a:avLst/>
              <a:gdLst/>
              <a:ahLst/>
              <a:cxnLst/>
              <a:rect l="l" t="t" r="r" b="b"/>
              <a:pathLst>
                <a:path w="584" h="453" extrusionOk="0">
                  <a:moveTo>
                    <a:pt x="292" y="1"/>
                  </a:moveTo>
                  <a:cubicBezTo>
                    <a:pt x="1" y="1"/>
                    <a:pt x="1" y="453"/>
                    <a:pt x="292" y="453"/>
                  </a:cubicBezTo>
                  <a:cubicBezTo>
                    <a:pt x="584" y="453"/>
                    <a:pt x="584" y="1"/>
                    <a:pt x="2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rot="-5400000" flipH="1">
              <a:off x="1095549" y="218215"/>
              <a:ext cx="23273" cy="17996"/>
            </a:xfrm>
            <a:custGeom>
              <a:avLst/>
              <a:gdLst/>
              <a:ahLst/>
              <a:cxnLst/>
              <a:rect l="l" t="t" r="r" b="b"/>
              <a:pathLst>
                <a:path w="583" h="452" extrusionOk="0">
                  <a:moveTo>
                    <a:pt x="292" y="0"/>
                  </a:moveTo>
                  <a:cubicBezTo>
                    <a:pt x="1" y="0"/>
                    <a:pt x="0" y="451"/>
                    <a:pt x="292" y="451"/>
                  </a:cubicBezTo>
                  <a:cubicBezTo>
                    <a:pt x="582" y="451"/>
                    <a:pt x="582"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rot="-5400000" flipH="1">
              <a:off x="8665165" y="1927037"/>
              <a:ext cx="23313" cy="18036"/>
            </a:xfrm>
            <a:custGeom>
              <a:avLst/>
              <a:gdLst/>
              <a:ahLst/>
              <a:cxnLst/>
              <a:rect l="l" t="t" r="r" b="b"/>
              <a:pathLst>
                <a:path w="584" h="453" extrusionOk="0">
                  <a:moveTo>
                    <a:pt x="292" y="1"/>
                  </a:moveTo>
                  <a:cubicBezTo>
                    <a:pt x="2" y="1"/>
                    <a:pt x="0" y="453"/>
                    <a:pt x="292" y="453"/>
                  </a:cubicBezTo>
                  <a:cubicBezTo>
                    <a:pt x="583" y="453"/>
                    <a:pt x="583" y="1"/>
                    <a:pt x="2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5"/>
            <p:cNvSpPr/>
            <p:nvPr/>
          </p:nvSpPr>
          <p:spPr>
            <a:xfrm rot="-5400000" flipH="1">
              <a:off x="8146606" y="218184"/>
              <a:ext cx="23273" cy="18036"/>
            </a:xfrm>
            <a:custGeom>
              <a:avLst/>
              <a:gdLst/>
              <a:ahLst/>
              <a:cxnLst/>
              <a:rect l="l" t="t" r="r" b="b"/>
              <a:pathLst>
                <a:path w="583" h="453" extrusionOk="0">
                  <a:moveTo>
                    <a:pt x="291" y="0"/>
                  </a:moveTo>
                  <a:cubicBezTo>
                    <a:pt x="1" y="0"/>
                    <a:pt x="1" y="452"/>
                    <a:pt x="291" y="452"/>
                  </a:cubicBezTo>
                  <a:cubicBezTo>
                    <a:pt x="582" y="452"/>
                    <a:pt x="582" y="0"/>
                    <a:pt x="2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5"/>
            <p:cNvSpPr/>
            <p:nvPr/>
          </p:nvSpPr>
          <p:spPr>
            <a:xfrm rot="-5400000" flipH="1">
              <a:off x="2550205" y="322000"/>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5"/>
            <p:cNvSpPr/>
            <p:nvPr/>
          </p:nvSpPr>
          <p:spPr>
            <a:xfrm rot="-5400000" flipH="1">
              <a:off x="6153878" y="241485"/>
              <a:ext cx="23273" cy="17996"/>
            </a:xfrm>
            <a:custGeom>
              <a:avLst/>
              <a:gdLst/>
              <a:ahLst/>
              <a:cxnLst/>
              <a:rect l="l" t="t" r="r" b="b"/>
              <a:pathLst>
                <a:path w="583" h="452" extrusionOk="0">
                  <a:moveTo>
                    <a:pt x="291" y="0"/>
                  </a:moveTo>
                  <a:cubicBezTo>
                    <a:pt x="0" y="0"/>
                    <a:pt x="0" y="451"/>
                    <a:pt x="291" y="451"/>
                  </a:cubicBezTo>
                  <a:cubicBezTo>
                    <a:pt x="582" y="451"/>
                    <a:pt x="582" y="0"/>
                    <a:pt x="2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5"/>
            <p:cNvSpPr/>
            <p:nvPr/>
          </p:nvSpPr>
          <p:spPr>
            <a:xfrm rot="-5400000" flipH="1">
              <a:off x="6999757" y="321948"/>
              <a:ext cx="23313" cy="18076"/>
            </a:xfrm>
            <a:custGeom>
              <a:avLst/>
              <a:gdLst/>
              <a:ahLst/>
              <a:cxnLst/>
              <a:rect l="l" t="t" r="r" b="b"/>
              <a:pathLst>
                <a:path w="584" h="454" extrusionOk="0">
                  <a:moveTo>
                    <a:pt x="292" y="1"/>
                  </a:moveTo>
                  <a:cubicBezTo>
                    <a:pt x="3" y="1"/>
                    <a:pt x="1" y="453"/>
                    <a:pt x="292" y="453"/>
                  </a:cubicBezTo>
                  <a:cubicBezTo>
                    <a:pt x="584" y="453"/>
                    <a:pt x="584" y="1"/>
                    <a:pt x="2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p:nvPr/>
          </p:nvSpPr>
          <p:spPr>
            <a:xfrm rot="-5400000" flipH="1">
              <a:off x="4404058" y="298664"/>
              <a:ext cx="23313" cy="18036"/>
            </a:xfrm>
            <a:custGeom>
              <a:avLst/>
              <a:gdLst/>
              <a:ahLst/>
              <a:cxnLst/>
              <a:rect l="l" t="t" r="r" b="b"/>
              <a:pathLst>
                <a:path w="584" h="453" extrusionOk="0">
                  <a:moveTo>
                    <a:pt x="292" y="0"/>
                  </a:moveTo>
                  <a:cubicBezTo>
                    <a:pt x="1" y="0"/>
                    <a:pt x="1" y="453"/>
                    <a:pt x="292" y="453"/>
                  </a:cubicBezTo>
                  <a:cubicBezTo>
                    <a:pt x="584" y="453"/>
                    <a:pt x="584"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rot="-5400000" flipH="1">
              <a:off x="8858007" y="792095"/>
              <a:ext cx="23313" cy="17996"/>
            </a:xfrm>
            <a:custGeom>
              <a:avLst/>
              <a:gdLst/>
              <a:ahLst/>
              <a:cxnLst/>
              <a:rect l="l" t="t" r="r" b="b"/>
              <a:pathLst>
                <a:path w="584" h="452" extrusionOk="0">
                  <a:moveTo>
                    <a:pt x="292" y="1"/>
                  </a:moveTo>
                  <a:cubicBezTo>
                    <a:pt x="1" y="1"/>
                    <a:pt x="0" y="452"/>
                    <a:pt x="292" y="452"/>
                  </a:cubicBezTo>
                  <a:cubicBezTo>
                    <a:pt x="583" y="452"/>
                    <a:pt x="583" y="1"/>
                    <a:pt x="2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rot="-5400000" flipH="1">
              <a:off x="8625942" y="3165282"/>
              <a:ext cx="23273" cy="18036"/>
            </a:xfrm>
            <a:custGeom>
              <a:avLst/>
              <a:gdLst/>
              <a:ahLst/>
              <a:cxnLst/>
              <a:rect l="l" t="t" r="r" b="b"/>
              <a:pathLst>
                <a:path w="583" h="453" extrusionOk="0">
                  <a:moveTo>
                    <a:pt x="292" y="0"/>
                  </a:moveTo>
                  <a:cubicBezTo>
                    <a:pt x="0" y="0"/>
                    <a:pt x="0" y="452"/>
                    <a:pt x="292" y="452"/>
                  </a:cubicBezTo>
                  <a:cubicBezTo>
                    <a:pt x="582" y="452"/>
                    <a:pt x="582" y="0"/>
                    <a:pt x="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rot="-5400000" flipH="1">
              <a:off x="225261" y="3165306"/>
              <a:ext cx="23313" cy="17996"/>
            </a:xfrm>
            <a:custGeom>
              <a:avLst/>
              <a:gdLst/>
              <a:ahLst/>
              <a:cxnLst/>
              <a:rect l="l" t="t" r="r" b="b"/>
              <a:pathLst>
                <a:path w="584" h="452" extrusionOk="0">
                  <a:moveTo>
                    <a:pt x="292" y="0"/>
                  </a:moveTo>
                  <a:cubicBezTo>
                    <a:pt x="1" y="0"/>
                    <a:pt x="0" y="451"/>
                    <a:pt x="292" y="451"/>
                  </a:cubicBezTo>
                  <a:cubicBezTo>
                    <a:pt x="583" y="451"/>
                    <a:pt x="583"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rot="-5400000" flipH="1">
              <a:off x="275074" y="1950316"/>
              <a:ext cx="23273" cy="18036"/>
            </a:xfrm>
            <a:custGeom>
              <a:avLst/>
              <a:gdLst/>
              <a:ahLst/>
              <a:cxnLst/>
              <a:rect l="l" t="t" r="r" b="b"/>
              <a:pathLst>
                <a:path w="583" h="453" extrusionOk="0">
                  <a:moveTo>
                    <a:pt x="292" y="1"/>
                  </a:moveTo>
                  <a:cubicBezTo>
                    <a:pt x="1" y="1"/>
                    <a:pt x="1" y="453"/>
                    <a:pt x="292" y="453"/>
                  </a:cubicBezTo>
                  <a:cubicBezTo>
                    <a:pt x="583" y="453"/>
                    <a:pt x="583" y="1"/>
                    <a:pt x="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rot="-5400000" flipH="1">
              <a:off x="535664" y="2698288"/>
              <a:ext cx="83872" cy="81621"/>
            </a:xfrm>
            <a:custGeom>
              <a:avLst/>
              <a:gdLst/>
              <a:ahLst/>
              <a:cxnLst/>
              <a:rect l="l" t="t" r="r" b="b"/>
              <a:pathLst>
                <a:path w="2101" h="2050" extrusionOk="0">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rot="-5400000" flipH="1">
              <a:off x="90864" y="4866213"/>
              <a:ext cx="83872" cy="81621"/>
            </a:xfrm>
            <a:custGeom>
              <a:avLst/>
              <a:gdLst/>
              <a:ahLst/>
              <a:cxnLst/>
              <a:rect l="l" t="t" r="r" b="b"/>
              <a:pathLst>
                <a:path w="2101" h="2050" extrusionOk="0">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rot="-5400000" flipH="1">
              <a:off x="2848314" y="4708863"/>
              <a:ext cx="83872" cy="81621"/>
            </a:xfrm>
            <a:custGeom>
              <a:avLst/>
              <a:gdLst/>
              <a:ahLst/>
              <a:cxnLst/>
              <a:rect l="l" t="t" r="r" b="b"/>
              <a:pathLst>
                <a:path w="2101" h="2050" extrusionOk="0">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rot="-5400000" flipH="1">
              <a:off x="5549997" y="4879416"/>
              <a:ext cx="55928" cy="55184"/>
            </a:xfrm>
            <a:custGeom>
              <a:avLst/>
              <a:gdLst/>
              <a:ahLst/>
              <a:cxnLst/>
              <a:rect l="l" t="t" r="r" b="b"/>
              <a:pathLst>
                <a:path w="1401" h="1386" extrusionOk="0">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rot="-5400000" flipH="1">
              <a:off x="8729634" y="2641591"/>
              <a:ext cx="55928" cy="55184"/>
            </a:xfrm>
            <a:custGeom>
              <a:avLst/>
              <a:gdLst/>
              <a:ahLst/>
              <a:cxnLst/>
              <a:rect l="l" t="t" r="r" b="b"/>
              <a:pathLst>
                <a:path w="1401" h="1386" extrusionOk="0">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rot="-5400000" flipH="1">
              <a:off x="258747" y="3973666"/>
              <a:ext cx="55928" cy="55184"/>
            </a:xfrm>
            <a:custGeom>
              <a:avLst/>
              <a:gdLst/>
              <a:ahLst/>
              <a:cxnLst/>
              <a:rect l="l" t="t" r="r" b="b"/>
              <a:pathLst>
                <a:path w="1401" h="1386" extrusionOk="0">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rot="-5400000" flipH="1">
              <a:off x="8796726" y="3815298"/>
              <a:ext cx="81117" cy="82775"/>
            </a:xfrm>
            <a:custGeom>
              <a:avLst/>
              <a:gdLst/>
              <a:ahLst/>
              <a:cxnLst/>
              <a:rect l="l" t="t" r="r" b="b"/>
              <a:pathLst>
                <a:path w="2032" h="2079" extrusionOk="0">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rot="-5400000" flipH="1">
              <a:off x="3649880" y="345275"/>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rot="-5400000" flipH="1">
              <a:off x="7419430" y="4844450"/>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rot="-5400000" flipH="1">
              <a:off x="8745955" y="4867700"/>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rot="-5400000" flipH="1">
              <a:off x="6189780" y="4710375"/>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rot="-5400000" flipH="1">
              <a:off x="6425655" y="5032150"/>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rot="-5400000" flipH="1">
              <a:off x="4404067" y="4740675"/>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rot="-5400000" flipH="1">
              <a:off x="3599255" y="4979225"/>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rot="-5400000" flipH="1">
              <a:off x="2369305" y="5002500"/>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rot="-5400000" flipH="1">
              <a:off x="1706830" y="4740675"/>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rot="-5400000" flipH="1">
              <a:off x="8944542" y="3522707"/>
              <a:ext cx="23273" cy="18036"/>
            </a:xfrm>
            <a:custGeom>
              <a:avLst/>
              <a:gdLst/>
              <a:ahLst/>
              <a:cxnLst/>
              <a:rect l="l" t="t" r="r" b="b"/>
              <a:pathLst>
                <a:path w="583" h="453" extrusionOk="0">
                  <a:moveTo>
                    <a:pt x="292" y="0"/>
                  </a:moveTo>
                  <a:cubicBezTo>
                    <a:pt x="0" y="0"/>
                    <a:pt x="0" y="452"/>
                    <a:pt x="292" y="452"/>
                  </a:cubicBezTo>
                  <a:cubicBezTo>
                    <a:pt x="582" y="452"/>
                    <a:pt x="582" y="0"/>
                    <a:pt x="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rot="-5400000" flipH="1">
              <a:off x="8578517" y="1061932"/>
              <a:ext cx="23273" cy="18036"/>
            </a:xfrm>
            <a:custGeom>
              <a:avLst/>
              <a:gdLst/>
              <a:ahLst/>
              <a:cxnLst/>
              <a:rect l="l" t="t" r="r" b="b"/>
              <a:pathLst>
                <a:path w="583" h="453" extrusionOk="0">
                  <a:moveTo>
                    <a:pt x="292" y="0"/>
                  </a:moveTo>
                  <a:cubicBezTo>
                    <a:pt x="0" y="0"/>
                    <a:pt x="0" y="452"/>
                    <a:pt x="292" y="452"/>
                  </a:cubicBezTo>
                  <a:cubicBezTo>
                    <a:pt x="582" y="452"/>
                    <a:pt x="582" y="0"/>
                    <a:pt x="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p:nvPr/>
          </p:nvSpPr>
          <p:spPr>
            <a:xfrm rot="-5400000" flipH="1">
              <a:off x="8539567" y="4215807"/>
              <a:ext cx="23273" cy="18036"/>
            </a:xfrm>
            <a:custGeom>
              <a:avLst/>
              <a:gdLst/>
              <a:ahLst/>
              <a:cxnLst/>
              <a:rect l="l" t="t" r="r" b="b"/>
              <a:pathLst>
                <a:path w="583" h="453" extrusionOk="0">
                  <a:moveTo>
                    <a:pt x="292" y="0"/>
                  </a:moveTo>
                  <a:cubicBezTo>
                    <a:pt x="0" y="0"/>
                    <a:pt x="0" y="452"/>
                    <a:pt x="292" y="452"/>
                  </a:cubicBezTo>
                  <a:cubicBezTo>
                    <a:pt x="582" y="452"/>
                    <a:pt x="582" y="0"/>
                    <a:pt x="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rot="-5400000" flipH="1">
              <a:off x="8996447" y="946616"/>
              <a:ext cx="55928" cy="55184"/>
            </a:xfrm>
            <a:custGeom>
              <a:avLst/>
              <a:gdLst/>
              <a:ahLst/>
              <a:cxnLst/>
              <a:rect l="l" t="t" r="r" b="b"/>
              <a:pathLst>
                <a:path w="1401" h="1386" extrusionOk="0">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5"/>
            <p:cNvSpPr/>
            <p:nvPr/>
          </p:nvSpPr>
          <p:spPr>
            <a:xfrm rot="-5400000" flipH="1">
              <a:off x="8976152" y="2244118"/>
              <a:ext cx="23313" cy="18036"/>
            </a:xfrm>
            <a:custGeom>
              <a:avLst/>
              <a:gdLst/>
              <a:ahLst/>
              <a:cxnLst/>
              <a:rect l="l" t="t" r="r" b="b"/>
              <a:pathLst>
                <a:path w="584" h="453" extrusionOk="0">
                  <a:moveTo>
                    <a:pt x="292" y="1"/>
                  </a:moveTo>
                  <a:cubicBezTo>
                    <a:pt x="1" y="1"/>
                    <a:pt x="1" y="453"/>
                    <a:pt x="292" y="453"/>
                  </a:cubicBezTo>
                  <a:cubicBezTo>
                    <a:pt x="584" y="453"/>
                    <a:pt x="584" y="1"/>
                    <a:pt x="2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rot="-5400000" flipH="1">
              <a:off x="9031356" y="93334"/>
              <a:ext cx="23273" cy="18036"/>
            </a:xfrm>
            <a:custGeom>
              <a:avLst/>
              <a:gdLst/>
              <a:ahLst/>
              <a:cxnLst/>
              <a:rect l="l" t="t" r="r" b="b"/>
              <a:pathLst>
                <a:path w="583" h="453" extrusionOk="0">
                  <a:moveTo>
                    <a:pt x="291" y="0"/>
                  </a:moveTo>
                  <a:cubicBezTo>
                    <a:pt x="1" y="0"/>
                    <a:pt x="1" y="452"/>
                    <a:pt x="291" y="452"/>
                  </a:cubicBezTo>
                  <a:cubicBezTo>
                    <a:pt x="582" y="452"/>
                    <a:pt x="582" y="0"/>
                    <a:pt x="2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5"/>
          <p:cNvSpPr txBox="1">
            <a:spLocks noGrp="1"/>
          </p:cNvSpPr>
          <p:nvPr>
            <p:ph type="subTitle" idx="1"/>
          </p:nvPr>
        </p:nvSpPr>
        <p:spPr>
          <a:xfrm>
            <a:off x="914400" y="2132366"/>
            <a:ext cx="2743200" cy="4572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2000">
                <a:latin typeface="Black Han Sans"/>
                <a:ea typeface="Black Han Sans"/>
                <a:cs typeface="Black Han Sans"/>
                <a:sym typeface="Black Han San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01" name="Google Shape;201;p5"/>
          <p:cNvSpPr txBox="1">
            <a:spLocks noGrp="1"/>
          </p:cNvSpPr>
          <p:nvPr>
            <p:ph type="subTitle" idx="2"/>
          </p:nvPr>
        </p:nvSpPr>
        <p:spPr>
          <a:xfrm>
            <a:off x="5486399" y="2132366"/>
            <a:ext cx="2743200" cy="45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000">
                <a:solidFill>
                  <a:schemeClr val="accent6"/>
                </a:solidFill>
                <a:latin typeface="Black Han Sans"/>
                <a:ea typeface="Black Han Sans"/>
                <a:cs typeface="Black Han Sans"/>
                <a:sym typeface="Black Han Sans"/>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02" name="Google Shape;202;p5"/>
          <p:cNvSpPr txBox="1">
            <a:spLocks noGrp="1"/>
          </p:cNvSpPr>
          <p:nvPr>
            <p:ph type="subTitle" idx="3"/>
          </p:nvPr>
        </p:nvSpPr>
        <p:spPr>
          <a:xfrm>
            <a:off x="914400" y="2780366"/>
            <a:ext cx="2743200" cy="100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3" name="Google Shape;203;p5"/>
          <p:cNvSpPr txBox="1">
            <a:spLocks noGrp="1"/>
          </p:cNvSpPr>
          <p:nvPr>
            <p:ph type="subTitle" idx="4"/>
          </p:nvPr>
        </p:nvSpPr>
        <p:spPr>
          <a:xfrm>
            <a:off x="5486388" y="2780366"/>
            <a:ext cx="2743200" cy="100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accent6"/>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6"/>
        </a:solidFill>
        <a:effectLst/>
      </p:bgPr>
    </p:bg>
    <p:spTree>
      <p:nvGrpSpPr>
        <p:cNvPr id="1" name="Shape 252"/>
        <p:cNvGrpSpPr/>
        <p:nvPr/>
      </p:nvGrpSpPr>
      <p:grpSpPr>
        <a:xfrm>
          <a:off x="0" y="0"/>
          <a:ext cx="0" cy="0"/>
          <a:chOff x="0" y="0"/>
          <a:chExt cx="0" cy="0"/>
        </a:xfrm>
      </p:grpSpPr>
      <p:grpSp>
        <p:nvGrpSpPr>
          <p:cNvPr id="253" name="Google Shape;253;p7"/>
          <p:cNvGrpSpPr/>
          <p:nvPr/>
        </p:nvGrpSpPr>
        <p:grpSpPr>
          <a:xfrm>
            <a:off x="91989" y="90715"/>
            <a:ext cx="8960022" cy="4962069"/>
            <a:chOff x="91989" y="90715"/>
            <a:chExt cx="8960022" cy="4962069"/>
          </a:xfrm>
        </p:grpSpPr>
        <p:sp>
          <p:nvSpPr>
            <p:cNvPr id="254" name="Google Shape;254;p7"/>
            <p:cNvSpPr/>
            <p:nvPr/>
          </p:nvSpPr>
          <p:spPr>
            <a:xfrm flipH="1">
              <a:off x="357700" y="280913"/>
              <a:ext cx="290945" cy="365763"/>
            </a:xfrm>
            <a:custGeom>
              <a:avLst/>
              <a:gdLst/>
              <a:ahLst/>
              <a:cxnLst/>
              <a:rect l="l" t="t" r="r" b="b"/>
              <a:pathLst>
                <a:path w="4101" h="5000" extrusionOk="0">
                  <a:moveTo>
                    <a:pt x="1305" y="1"/>
                  </a:moveTo>
                  <a:cubicBezTo>
                    <a:pt x="1063" y="1"/>
                    <a:pt x="817" y="36"/>
                    <a:pt x="574" y="110"/>
                  </a:cubicBezTo>
                  <a:cubicBezTo>
                    <a:pt x="367" y="174"/>
                    <a:pt x="174" y="262"/>
                    <a:pt x="0" y="369"/>
                  </a:cubicBezTo>
                  <a:cubicBezTo>
                    <a:pt x="37" y="367"/>
                    <a:pt x="74" y="366"/>
                    <a:pt x="110" y="366"/>
                  </a:cubicBezTo>
                  <a:cubicBezTo>
                    <a:pt x="1181" y="366"/>
                    <a:pt x="2171" y="1059"/>
                    <a:pt x="2502" y="2136"/>
                  </a:cubicBezTo>
                  <a:cubicBezTo>
                    <a:pt x="2843" y="3251"/>
                    <a:pt x="2366" y="4419"/>
                    <a:pt x="1417" y="4999"/>
                  </a:cubicBezTo>
                  <a:cubicBezTo>
                    <a:pt x="1624" y="4991"/>
                    <a:pt x="1832" y="4956"/>
                    <a:pt x="2038" y="4893"/>
                  </a:cubicBezTo>
                  <a:cubicBezTo>
                    <a:pt x="3358" y="4487"/>
                    <a:pt x="4100" y="3091"/>
                    <a:pt x="3698" y="1771"/>
                  </a:cubicBezTo>
                  <a:cubicBezTo>
                    <a:pt x="3367" y="693"/>
                    <a:pt x="2376" y="1"/>
                    <a:pt x="13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255" name="Google Shape;255;p7"/>
            <p:cNvGrpSpPr/>
            <p:nvPr/>
          </p:nvGrpSpPr>
          <p:grpSpPr>
            <a:xfrm flipH="1">
              <a:off x="91989" y="90715"/>
              <a:ext cx="8960022" cy="4962069"/>
              <a:chOff x="98438" y="100115"/>
              <a:chExt cx="8960022" cy="4962069"/>
            </a:xfrm>
          </p:grpSpPr>
          <p:sp>
            <p:nvSpPr>
              <p:cNvPr id="256" name="Google Shape;256;p7"/>
              <p:cNvSpPr/>
              <p:nvPr/>
            </p:nvSpPr>
            <p:spPr>
              <a:xfrm rot="5400000">
                <a:off x="3915624" y="371716"/>
                <a:ext cx="55928" cy="55184"/>
              </a:xfrm>
              <a:custGeom>
                <a:avLst/>
                <a:gdLst/>
                <a:ahLst/>
                <a:cxnLst/>
                <a:rect l="l" t="t" r="r" b="b"/>
                <a:pathLst>
                  <a:path w="1401" h="1386" extrusionOk="0">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57" name="Google Shape;257;p7"/>
              <p:cNvSpPr/>
              <p:nvPr/>
            </p:nvSpPr>
            <p:spPr>
              <a:xfrm rot="5400000">
                <a:off x="8871588" y="1141813"/>
                <a:ext cx="83872" cy="81621"/>
              </a:xfrm>
              <a:custGeom>
                <a:avLst/>
                <a:gdLst/>
                <a:ahLst/>
                <a:cxnLst/>
                <a:rect l="l" t="t" r="r" b="b"/>
                <a:pathLst>
                  <a:path w="2101" h="2050" extrusionOk="0">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58" name="Google Shape;258;p7"/>
              <p:cNvSpPr/>
              <p:nvPr/>
            </p:nvSpPr>
            <p:spPr>
              <a:xfrm rot="5400000">
                <a:off x="1502130" y="99298"/>
                <a:ext cx="81117" cy="82775"/>
              </a:xfrm>
              <a:custGeom>
                <a:avLst/>
                <a:gdLst/>
                <a:ahLst/>
                <a:cxnLst/>
                <a:rect l="l" t="t" r="r" b="b"/>
                <a:pathLst>
                  <a:path w="2032" h="2079" extrusionOk="0">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59" name="Google Shape;259;p7"/>
              <p:cNvSpPr/>
              <p:nvPr/>
            </p:nvSpPr>
            <p:spPr>
              <a:xfrm rot="5400000">
                <a:off x="7441824" y="298979"/>
                <a:ext cx="81117" cy="82815"/>
              </a:xfrm>
              <a:custGeom>
                <a:avLst/>
                <a:gdLst/>
                <a:ahLst/>
                <a:cxnLst/>
                <a:rect l="l" t="t" r="r" b="b"/>
                <a:pathLst>
                  <a:path w="2032" h="2080" extrusionOk="0">
                    <a:moveTo>
                      <a:pt x="813" y="1"/>
                    </a:moveTo>
                    <a:cubicBezTo>
                      <a:pt x="783" y="1"/>
                      <a:pt x="755" y="21"/>
                      <a:pt x="749" y="54"/>
                    </a:cubicBezTo>
                    <a:lnTo>
                      <a:pt x="645" y="659"/>
                    </a:lnTo>
                    <a:cubicBezTo>
                      <a:pt x="640" y="678"/>
                      <a:pt x="627" y="697"/>
                      <a:pt x="608" y="706"/>
                    </a:cubicBezTo>
                    <a:lnTo>
                      <a:pt x="51" y="961"/>
                    </a:lnTo>
                    <a:cubicBezTo>
                      <a:pt x="2" y="983"/>
                      <a:pt x="1" y="1051"/>
                      <a:pt x="48" y="1077"/>
                    </a:cubicBezTo>
                    <a:lnTo>
                      <a:pt x="591" y="1362"/>
                    </a:lnTo>
                    <a:cubicBezTo>
                      <a:pt x="609" y="1373"/>
                      <a:pt x="622" y="1391"/>
                      <a:pt x="625" y="1413"/>
                    </a:cubicBezTo>
                    <a:lnTo>
                      <a:pt x="696" y="2021"/>
                    </a:lnTo>
                    <a:cubicBezTo>
                      <a:pt x="700" y="2057"/>
                      <a:pt x="729" y="2079"/>
                      <a:pt x="760" y="2079"/>
                    </a:cubicBezTo>
                    <a:cubicBezTo>
                      <a:pt x="776" y="2079"/>
                      <a:pt x="793" y="2073"/>
                      <a:pt x="806" y="2060"/>
                    </a:cubicBezTo>
                    <a:lnTo>
                      <a:pt x="1246" y="1632"/>
                    </a:lnTo>
                    <a:cubicBezTo>
                      <a:pt x="1257" y="1621"/>
                      <a:pt x="1274" y="1614"/>
                      <a:pt x="1292" y="1614"/>
                    </a:cubicBezTo>
                    <a:cubicBezTo>
                      <a:pt x="1296" y="1614"/>
                      <a:pt x="1300" y="1614"/>
                      <a:pt x="1303" y="1615"/>
                    </a:cubicBezTo>
                    <a:lnTo>
                      <a:pt x="1905" y="1735"/>
                    </a:lnTo>
                    <a:cubicBezTo>
                      <a:pt x="1910" y="1736"/>
                      <a:pt x="1914" y="1737"/>
                      <a:pt x="1919" y="1737"/>
                    </a:cubicBezTo>
                    <a:cubicBezTo>
                      <a:pt x="1965" y="1737"/>
                      <a:pt x="1998" y="1688"/>
                      <a:pt x="1976" y="1644"/>
                    </a:cubicBezTo>
                    <a:lnTo>
                      <a:pt x="1706" y="1095"/>
                    </a:lnTo>
                    <a:cubicBezTo>
                      <a:pt x="1696" y="1076"/>
                      <a:pt x="1698" y="1053"/>
                      <a:pt x="1707" y="1034"/>
                    </a:cubicBezTo>
                    <a:lnTo>
                      <a:pt x="2008" y="501"/>
                    </a:lnTo>
                    <a:cubicBezTo>
                      <a:pt x="2032" y="456"/>
                      <a:pt x="1998" y="404"/>
                      <a:pt x="1950" y="404"/>
                    </a:cubicBezTo>
                    <a:cubicBezTo>
                      <a:pt x="1947" y="404"/>
                      <a:pt x="1944" y="404"/>
                      <a:pt x="1941" y="404"/>
                    </a:cubicBezTo>
                    <a:lnTo>
                      <a:pt x="1334" y="493"/>
                    </a:lnTo>
                    <a:cubicBezTo>
                      <a:pt x="1332" y="493"/>
                      <a:pt x="1329" y="493"/>
                      <a:pt x="1327" y="493"/>
                    </a:cubicBezTo>
                    <a:cubicBezTo>
                      <a:pt x="1308" y="493"/>
                      <a:pt x="1290" y="486"/>
                      <a:pt x="1277" y="472"/>
                    </a:cubicBezTo>
                    <a:lnTo>
                      <a:pt x="861" y="22"/>
                    </a:lnTo>
                    <a:cubicBezTo>
                      <a:pt x="848" y="7"/>
                      <a:pt x="830" y="1"/>
                      <a:pt x="8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60" name="Google Shape;260;p7"/>
              <p:cNvSpPr/>
              <p:nvPr/>
            </p:nvSpPr>
            <p:spPr>
              <a:xfrm rot="5400000">
                <a:off x="8593020" y="1422751"/>
                <a:ext cx="23273" cy="17996"/>
              </a:xfrm>
              <a:custGeom>
                <a:avLst/>
                <a:gdLst/>
                <a:ahLst/>
                <a:cxnLst/>
                <a:rect l="l" t="t" r="r" b="b"/>
                <a:pathLst>
                  <a:path w="583" h="452" extrusionOk="0">
                    <a:moveTo>
                      <a:pt x="291" y="0"/>
                    </a:moveTo>
                    <a:cubicBezTo>
                      <a:pt x="0" y="0"/>
                      <a:pt x="0" y="451"/>
                      <a:pt x="291" y="451"/>
                    </a:cubicBezTo>
                    <a:cubicBezTo>
                      <a:pt x="582" y="451"/>
                      <a:pt x="582" y="0"/>
                      <a:pt x="2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61" name="Google Shape;261;p7"/>
              <p:cNvSpPr/>
              <p:nvPr/>
            </p:nvSpPr>
            <p:spPr>
              <a:xfrm rot="5400000">
                <a:off x="8031648" y="4877074"/>
                <a:ext cx="23233" cy="18036"/>
              </a:xfrm>
              <a:custGeom>
                <a:avLst/>
                <a:gdLst/>
                <a:ahLst/>
                <a:cxnLst/>
                <a:rect l="l" t="t" r="r" b="b"/>
                <a:pathLst>
                  <a:path w="582" h="453" extrusionOk="0">
                    <a:moveTo>
                      <a:pt x="290" y="0"/>
                    </a:moveTo>
                    <a:cubicBezTo>
                      <a:pt x="0" y="0"/>
                      <a:pt x="0" y="452"/>
                      <a:pt x="290" y="452"/>
                    </a:cubicBezTo>
                    <a:cubicBezTo>
                      <a:pt x="582" y="452"/>
                      <a:pt x="582" y="0"/>
                      <a:pt x="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62" name="Google Shape;262;p7"/>
              <p:cNvSpPr/>
              <p:nvPr/>
            </p:nvSpPr>
            <p:spPr>
              <a:xfrm rot="5400000">
                <a:off x="8901884" y="801444"/>
                <a:ext cx="23273" cy="18076"/>
              </a:xfrm>
              <a:custGeom>
                <a:avLst/>
                <a:gdLst/>
                <a:ahLst/>
                <a:cxnLst/>
                <a:rect l="l" t="t" r="r" b="b"/>
                <a:pathLst>
                  <a:path w="583" h="454" extrusionOk="0">
                    <a:moveTo>
                      <a:pt x="292" y="1"/>
                    </a:moveTo>
                    <a:cubicBezTo>
                      <a:pt x="1" y="1"/>
                      <a:pt x="0" y="453"/>
                      <a:pt x="292" y="453"/>
                    </a:cubicBezTo>
                    <a:cubicBezTo>
                      <a:pt x="582" y="453"/>
                      <a:pt x="582"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63" name="Google Shape;263;p7"/>
              <p:cNvSpPr/>
              <p:nvPr/>
            </p:nvSpPr>
            <p:spPr>
              <a:xfrm rot="5400000">
                <a:off x="5753897" y="160618"/>
                <a:ext cx="23273" cy="17996"/>
              </a:xfrm>
              <a:custGeom>
                <a:avLst/>
                <a:gdLst/>
                <a:ahLst/>
                <a:cxnLst/>
                <a:rect l="l" t="t" r="r" b="b"/>
                <a:pathLst>
                  <a:path w="583" h="452" extrusionOk="0">
                    <a:moveTo>
                      <a:pt x="292" y="1"/>
                    </a:moveTo>
                    <a:cubicBezTo>
                      <a:pt x="1" y="1"/>
                      <a:pt x="1" y="452"/>
                      <a:pt x="292" y="452"/>
                    </a:cubicBezTo>
                    <a:cubicBezTo>
                      <a:pt x="583" y="452"/>
                      <a:pt x="583"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64" name="Google Shape;264;p7"/>
              <p:cNvSpPr/>
              <p:nvPr/>
            </p:nvSpPr>
            <p:spPr>
              <a:xfrm rot="5400000">
                <a:off x="182621" y="1477268"/>
                <a:ext cx="23313" cy="18036"/>
              </a:xfrm>
              <a:custGeom>
                <a:avLst/>
                <a:gdLst/>
                <a:ahLst/>
                <a:cxnLst/>
                <a:rect l="l" t="t" r="r" b="b"/>
                <a:pathLst>
                  <a:path w="584" h="453" extrusionOk="0">
                    <a:moveTo>
                      <a:pt x="292" y="1"/>
                    </a:moveTo>
                    <a:cubicBezTo>
                      <a:pt x="1" y="1"/>
                      <a:pt x="1" y="453"/>
                      <a:pt x="292" y="453"/>
                    </a:cubicBezTo>
                    <a:cubicBezTo>
                      <a:pt x="584" y="453"/>
                      <a:pt x="584"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65" name="Google Shape;265;p7"/>
              <p:cNvSpPr/>
              <p:nvPr/>
            </p:nvSpPr>
            <p:spPr>
              <a:xfrm rot="5400000">
                <a:off x="8031626" y="227615"/>
                <a:ext cx="23273" cy="17996"/>
              </a:xfrm>
              <a:custGeom>
                <a:avLst/>
                <a:gdLst/>
                <a:ahLst/>
                <a:cxnLst/>
                <a:rect l="l" t="t" r="r" b="b"/>
                <a:pathLst>
                  <a:path w="583" h="452" extrusionOk="0">
                    <a:moveTo>
                      <a:pt x="292" y="0"/>
                    </a:moveTo>
                    <a:cubicBezTo>
                      <a:pt x="1" y="0"/>
                      <a:pt x="0" y="451"/>
                      <a:pt x="292" y="451"/>
                    </a:cubicBezTo>
                    <a:cubicBezTo>
                      <a:pt x="582" y="451"/>
                      <a:pt x="582" y="0"/>
                      <a:pt x="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66" name="Google Shape;266;p7"/>
              <p:cNvSpPr/>
              <p:nvPr/>
            </p:nvSpPr>
            <p:spPr>
              <a:xfrm rot="5400000">
                <a:off x="461970" y="1936436"/>
                <a:ext cx="23313" cy="18036"/>
              </a:xfrm>
              <a:custGeom>
                <a:avLst/>
                <a:gdLst/>
                <a:ahLst/>
                <a:cxnLst/>
                <a:rect l="l" t="t" r="r" b="b"/>
                <a:pathLst>
                  <a:path w="584" h="453" extrusionOk="0">
                    <a:moveTo>
                      <a:pt x="292" y="1"/>
                    </a:moveTo>
                    <a:cubicBezTo>
                      <a:pt x="2" y="1"/>
                      <a:pt x="0" y="453"/>
                      <a:pt x="292" y="453"/>
                    </a:cubicBezTo>
                    <a:cubicBezTo>
                      <a:pt x="583" y="453"/>
                      <a:pt x="583"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67" name="Google Shape;267;p7"/>
              <p:cNvSpPr/>
              <p:nvPr/>
            </p:nvSpPr>
            <p:spPr>
              <a:xfrm rot="5400000">
                <a:off x="980569" y="227584"/>
                <a:ext cx="23273" cy="18036"/>
              </a:xfrm>
              <a:custGeom>
                <a:avLst/>
                <a:gdLst/>
                <a:ahLst/>
                <a:cxnLst/>
                <a:rect l="l" t="t" r="r" b="b"/>
                <a:pathLst>
                  <a:path w="583" h="453" extrusionOk="0">
                    <a:moveTo>
                      <a:pt x="291" y="0"/>
                    </a:moveTo>
                    <a:cubicBezTo>
                      <a:pt x="1" y="0"/>
                      <a:pt x="1" y="452"/>
                      <a:pt x="291" y="452"/>
                    </a:cubicBezTo>
                    <a:cubicBezTo>
                      <a:pt x="582" y="452"/>
                      <a:pt x="582" y="0"/>
                      <a:pt x="2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68" name="Google Shape;268;p7"/>
              <p:cNvSpPr/>
              <p:nvPr/>
            </p:nvSpPr>
            <p:spPr>
              <a:xfrm rot="5400000">
                <a:off x="6576970" y="331400"/>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69" name="Google Shape;269;p7"/>
              <p:cNvSpPr/>
              <p:nvPr/>
            </p:nvSpPr>
            <p:spPr>
              <a:xfrm rot="5400000">
                <a:off x="2973297" y="250885"/>
                <a:ext cx="23273" cy="17996"/>
              </a:xfrm>
              <a:custGeom>
                <a:avLst/>
                <a:gdLst/>
                <a:ahLst/>
                <a:cxnLst/>
                <a:rect l="l" t="t" r="r" b="b"/>
                <a:pathLst>
                  <a:path w="583" h="452" extrusionOk="0">
                    <a:moveTo>
                      <a:pt x="291" y="0"/>
                    </a:moveTo>
                    <a:cubicBezTo>
                      <a:pt x="0" y="0"/>
                      <a:pt x="0" y="451"/>
                      <a:pt x="291" y="451"/>
                    </a:cubicBezTo>
                    <a:cubicBezTo>
                      <a:pt x="582" y="451"/>
                      <a:pt x="582" y="0"/>
                      <a:pt x="2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0" name="Google Shape;270;p7"/>
              <p:cNvSpPr/>
              <p:nvPr/>
            </p:nvSpPr>
            <p:spPr>
              <a:xfrm rot="5400000">
                <a:off x="2127378" y="331348"/>
                <a:ext cx="23313" cy="18076"/>
              </a:xfrm>
              <a:custGeom>
                <a:avLst/>
                <a:gdLst/>
                <a:ahLst/>
                <a:cxnLst/>
                <a:rect l="l" t="t" r="r" b="b"/>
                <a:pathLst>
                  <a:path w="584" h="454" extrusionOk="0">
                    <a:moveTo>
                      <a:pt x="292" y="1"/>
                    </a:moveTo>
                    <a:cubicBezTo>
                      <a:pt x="3" y="1"/>
                      <a:pt x="1" y="453"/>
                      <a:pt x="292" y="453"/>
                    </a:cubicBezTo>
                    <a:cubicBezTo>
                      <a:pt x="584" y="453"/>
                      <a:pt x="584"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1" name="Google Shape;271;p7"/>
              <p:cNvSpPr/>
              <p:nvPr/>
            </p:nvSpPr>
            <p:spPr>
              <a:xfrm rot="5400000">
                <a:off x="4723077" y="308064"/>
                <a:ext cx="23313" cy="18036"/>
              </a:xfrm>
              <a:custGeom>
                <a:avLst/>
                <a:gdLst/>
                <a:ahLst/>
                <a:cxnLst/>
                <a:rect l="l" t="t" r="r" b="b"/>
                <a:pathLst>
                  <a:path w="584" h="453" extrusionOk="0">
                    <a:moveTo>
                      <a:pt x="292" y="0"/>
                    </a:moveTo>
                    <a:cubicBezTo>
                      <a:pt x="1" y="0"/>
                      <a:pt x="1" y="453"/>
                      <a:pt x="292" y="453"/>
                    </a:cubicBezTo>
                    <a:cubicBezTo>
                      <a:pt x="584" y="453"/>
                      <a:pt x="584" y="0"/>
                      <a:pt x="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2" name="Google Shape;272;p7"/>
              <p:cNvSpPr/>
              <p:nvPr/>
            </p:nvSpPr>
            <p:spPr>
              <a:xfrm rot="5400000">
                <a:off x="269128" y="801494"/>
                <a:ext cx="23313" cy="17996"/>
              </a:xfrm>
              <a:custGeom>
                <a:avLst/>
                <a:gdLst/>
                <a:ahLst/>
                <a:cxnLst/>
                <a:rect l="l" t="t" r="r" b="b"/>
                <a:pathLst>
                  <a:path w="584" h="452" extrusionOk="0">
                    <a:moveTo>
                      <a:pt x="292" y="1"/>
                    </a:moveTo>
                    <a:cubicBezTo>
                      <a:pt x="1" y="1"/>
                      <a:pt x="0" y="452"/>
                      <a:pt x="292" y="452"/>
                    </a:cubicBezTo>
                    <a:cubicBezTo>
                      <a:pt x="583" y="452"/>
                      <a:pt x="583"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3" name="Google Shape;273;p7"/>
              <p:cNvSpPr/>
              <p:nvPr/>
            </p:nvSpPr>
            <p:spPr>
              <a:xfrm rot="5400000">
                <a:off x="501233" y="3174682"/>
                <a:ext cx="23273" cy="18036"/>
              </a:xfrm>
              <a:custGeom>
                <a:avLst/>
                <a:gdLst/>
                <a:ahLst/>
                <a:cxnLst/>
                <a:rect l="l" t="t" r="r" b="b"/>
                <a:pathLst>
                  <a:path w="583" h="453" extrusionOk="0">
                    <a:moveTo>
                      <a:pt x="292" y="0"/>
                    </a:moveTo>
                    <a:cubicBezTo>
                      <a:pt x="0" y="0"/>
                      <a:pt x="0" y="452"/>
                      <a:pt x="292" y="452"/>
                    </a:cubicBezTo>
                    <a:cubicBezTo>
                      <a:pt x="582" y="452"/>
                      <a:pt x="582" y="0"/>
                      <a:pt x="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4" name="Google Shape;274;p7"/>
              <p:cNvSpPr/>
              <p:nvPr/>
            </p:nvSpPr>
            <p:spPr>
              <a:xfrm rot="5400000">
                <a:off x="8901874" y="3174706"/>
                <a:ext cx="23313" cy="17996"/>
              </a:xfrm>
              <a:custGeom>
                <a:avLst/>
                <a:gdLst/>
                <a:ahLst/>
                <a:cxnLst/>
                <a:rect l="l" t="t" r="r" b="b"/>
                <a:pathLst>
                  <a:path w="584" h="452" extrusionOk="0">
                    <a:moveTo>
                      <a:pt x="292" y="0"/>
                    </a:moveTo>
                    <a:cubicBezTo>
                      <a:pt x="1" y="0"/>
                      <a:pt x="0" y="451"/>
                      <a:pt x="292" y="451"/>
                    </a:cubicBezTo>
                    <a:cubicBezTo>
                      <a:pt x="583" y="451"/>
                      <a:pt x="583" y="0"/>
                      <a:pt x="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5" name="Google Shape;275;p7"/>
              <p:cNvSpPr/>
              <p:nvPr/>
            </p:nvSpPr>
            <p:spPr>
              <a:xfrm rot="5400000">
                <a:off x="8852101" y="1959715"/>
                <a:ext cx="23273" cy="18036"/>
              </a:xfrm>
              <a:custGeom>
                <a:avLst/>
                <a:gdLst/>
                <a:ahLst/>
                <a:cxnLst/>
                <a:rect l="l" t="t" r="r" b="b"/>
                <a:pathLst>
                  <a:path w="583" h="453" extrusionOk="0">
                    <a:moveTo>
                      <a:pt x="292" y="1"/>
                    </a:moveTo>
                    <a:cubicBezTo>
                      <a:pt x="1" y="1"/>
                      <a:pt x="1" y="453"/>
                      <a:pt x="292" y="453"/>
                    </a:cubicBezTo>
                    <a:cubicBezTo>
                      <a:pt x="583" y="453"/>
                      <a:pt x="583"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6" name="Google Shape;276;p7"/>
              <p:cNvSpPr/>
              <p:nvPr/>
            </p:nvSpPr>
            <p:spPr>
              <a:xfrm rot="5400000">
                <a:off x="8530913" y="2707688"/>
                <a:ext cx="83872" cy="81621"/>
              </a:xfrm>
              <a:custGeom>
                <a:avLst/>
                <a:gdLst/>
                <a:ahLst/>
                <a:cxnLst/>
                <a:rect l="l" t="t" r="r" b="b"/>
                <a:pathLst>
                  <a:path w="2101" h="2050" extrusionOk="0">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7" name="Google Shape;277;p7"/>
              <p:cNvSpPr/>
              <p:nvPr/>
            </p:nvSpPr>
            <p:spPr>
              <a:xfrm rot="5400000">
                <a:off x="8975713" y="4875613"/>
                <a:ext cx="83872" cy="81621"/>
              </a:xfrm>
              <a:custGeom>
                <a:avLst/>
                <a:gdLst/>
                <a:ahLst/>
                <a:cxnLst/>
                <a:rect l="l" t="t" r="r" b="b"/>
                <a:pathLst>
                  <a:path w="2101" h="2050" extrusionOk="0">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8" name="Google Shape;278;p7"/>
              <p:cNvSpPr/>
              <p:nvPr/>
            </p:nvSpPr>
            <p:spPr>
              <a:xfrm rot="5400000">
                <a:off x="6218263" y="4718263"/>
                <a:ext cx="83872" cy="81621"/>
              </a:xfrm>
              <a:custGeom>
                <a:avLst/>
                <a:gdLst/>
                <a:ahLst/>
                <a:cxnLst/>
                <a:rect l="l" t="t" r="r" b="b"/>
                <a:pathLst>
                  <a:path w="2101" h="2050" extrusionOk="0">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9" name="Google Shape;279;p7"/>
              <p:cNvSpPr/>
              <p:nvPr/>
            </p:nvSpPr>
            <p:spPr>
              <a:xfrm rot="5400000">
                <a:off x="3544524" y="4888816"/>
                <a:ext cx="55928" cy="55184"/>
              </a:xfrm>
              <a:custGeom>
                <a:avLst/>
                <a:gdLst/>
                <a:ahLst/>
                <a:cxnLst/>
                <a:rect l="l" t="t" r="r" b="b"/>
                <a:pathLst>
                  <a:path w="1401" h="1386" extrusionOk="0">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0" name="Google Shape;280;p7"/>
              <p:cNvSpPr/>
              <p:nvPr/>
            </p:nvSpPr>
            <p:spPr>
              <a:xfrm rot="5400000">
                <a:off x="364886" y="2650991"/>
                <a:ext cx="55928" cy="55184"/>
              </a:xfrm>
              <a:custGeom>
                <a:avLst/>
                <a:gdLst/>
                <a:ahLst/>
                <a:cxnLst/>
                <a:rect l="l" t="t" r="r" b="b"/>
                <a:pathLst>
                  <a:path w="1401" h="1386" extrusionOk="0">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1" name="Google Shape;281;p7"/>
              <p:cNvSpPr/>
              <p:nvPr/>
            </p:nvSpPr>
            <p:spPr>
              <a:xfrm rot="5400000">
                <a:off x="8835774" y="3983066"/>
                <a:ext cx="55928" cy="55184"/>
              </a:xfrm>
              <a:custGeom>
                <a:avLst/>
                <a:gdLst/>
                <a:ahLst/>
                <a:cxnLst/>
                <a:rect l="l" t="t" r="r" b="b"/>
                <a:pathLst>
                  <a:path w="1401" h="1386" extrusionOk="0">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2" name="Google Shape;282;p7"/>
              <p:cNvSpPr/>
              <p:nvPr/>
            </p:nvSpPr>
            <p:spPr>
              <a:xfrm rot="5400000">
                <a:off x="272605" y="3824698"/>
                <a:ext cx="81117" cy="82775"/>
              </a:xfrm>
              <a:custGeom>
                <a:avLst/>
                <a:gdLst/>
                <a:ahLst/>
                <a:cxnLst/>
                <a:rect l="l" t="t" r="r" b="b"/>
                <a:pathLst>
                  <a:path w="2032" h="2079" extrusionOk="0">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3" name="Google Shape;283;p7"/>
              <p:cNvSpPr/>
              <p:nvPr/>
            </p:nvSpPr>
            <p:spPr>
              <a:xfrm rot="5400000">
                <a:off x="5477295" y="354675"/>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4" name="Google Shape;284;p7"/>
              <p:cNvSpPr/>
              <p:nvPr/>
            </p:nvSpPr>
            <p:spPr>
              <a:xfrm rot="5400000">
                <a:off x="1707745" y="4853850"/>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5" name="Google Shape;285;p7"/>
              <p:cNvSpPr/>
              <p:nvPr/>
            </p:nvSpPr>
            <p:spPr>
              <a:xfrm rot="5400000">
                <a:off x="381220" y="4877100"/>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6" name="Google Shape;286;p7"/>
              <p:cNvSpPr/>
              <p:nvPr/>
            </p:nvSpPr>
            <p:spPr>
              <a:xfrm rot="5400000">
                <a:off x="2937395" y="4719775"/>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7" name="Google Shape;287;p7"/>
              <p:cNvSpPr/>
              <p:nvPr/>
            </p:nvSpPr>
            <p:spPr>
              <a:xfrm rot="5400000">
                <a:off x="2701520" y="5041550"/>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8" name="Google Shape;288;p7"/>
              <p:cNvSpPr/>
              <p:nvPr/>
            </p:nvSpPr>
            <p:spPr>
              <a:xfrm rot="5400000">
                <a:off x="4723108" y="4750075"/>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9" name="Google Shape;289;p7"/>
              <p:cNvSpPr/>
              <p:nvPr/>
            </p:nvSpPr>
            <p:spPr>
              <a:xfrm rot="5400000">
                <a:off x="5527920" y="4988625"/>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90" name="Google Shape;290;p7"/>
              <p:cNvSpPr/>
              <p:nvPr/>
            </p:nvSpPr>
            <p:spPr>
              <a:xfrm rot="5400000">
                <a:off x="6757870" y="5011900"/>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91" name="Google Shape;291;p7"/>
              <p:cNvSpPr/>
              <p:nvPr/>
            </p:nvSpPr>
            <p:spPr>
              <a:xfrm rot="5400000">
                <a:off x="7420345" y="4750075"/>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92" name="Google Shape;292;p7"/>
              <p:cNvSpPr/>
              <p:nvPr/>
            </p:nvSpPr>
            <p:spPr>
              <a:xfrm rot="5400000">
                <a:off x="182633" y="3532107"/>
                <a:ext cx="23273" cy="18036"/>
              </a:xfrm>
              <a:custGeom>
                <a:avLst/>
                <a:gdLst/>
                <a:ahLst/>
                <a:cxnLst/>
                <a:rect l="l" t="t" r="r" b="b"/>
                <a:pathLst>
                  <a:path w="583" h="453" extrusionOk="0">
                    <a:moveTo>
                      <a:pt x="292" y="0"/>
                    </a:moveTo>
                    <a:cubicBezTo>
                      <a:pt x="0" y="0"/>
                      <a:pt x="0" y="452"/>
                      <a:pt x="292" y="452"/>
                    </a:cubicBezTo>
                    <a:cubicBezTo>
                      <a:pt x="582" y="452"/>
                      <a:pt x="582" y="0"/>
                      <a:pt x="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93" name="Google Shape;293;p7"/>
              <p:cNvSpPr/>
              <p:nvPr/>
            </p:nvSpPr>
            <p:spPr>
              <a:xfrm rot="5400000">
                <a:off x="548658" y="1071332"/>
                <a:ext cx="23273" cy="18036"/>
              </a:xfrm>
              <a:custGeom>
                <a:avLst/>
                <a:gdLst/>
                <a:ahLst/>
                <a:cxnLst/>
                <a:rect l="l" t="t" r="r" b="b"/>
                <a:pathLst>
                  <a:path w="583" h="453" extrusionOk="0">
                    <a:moveTo>
                      <a:pt x="292" y="0"/>
                    </a:moveTo>
                    <a:cubicBezTo>
                      <a:pt x="0" y="0"/>
                      <a:pt x="0" y="452"/>
                      <a:pt x="292" y="452"/>
                    </a:cubicBezTo>
                    <a:cubicBezTo>
                      <a:pt x="582" y="452"/>
                      <a:pt x="582" y="0"/>
                      <a:pt x="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94" name="Google Shape;294;p7"/>
              <p:cNvSpPr/>
              <p:nvPr/>
            </p:nvSpPr>
            <p:spPr>
              <a:xfrm rot="5400000">
                <a:off x="587608" y="4225207"/>
                <a:ext cx="23273" cy="18036"/>
              </a:xfrm>
              <a:custGeom>
                <a:avLst/>
                <a:gdLst/>
                <a:ahLst/>
                <a:cxnLst/>
                <a:rect l="l" t="t" r="r" b="b"/>
                <a:pathLst>
                  <a:path w="583" h="453" extrusionOk="0">
                    <a:moveTo>
                      <a:pt x="292" y="0"/>
                    </a:moveTo>
                    <a:cubicBezTo>
                      <a:pt x="0" y="0"/>
                      <a:pt x="0" y="452"/>
                      <a:pt x="292" y="452"/>
                    </a:cubicBezTo>
                    <a:cubicBezTo>
                      <a:pt x="582" y="452"/>
                      <a:pt x="582" y="0"/>
                      <a:pt x="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95" name="Google Shape;295;p7"/>
              <p:cNvSpPr/>
              <p:nvPr/>
            </p:nvSpPr>
            <p:spPr>
              <a:xfrm rot="5400000">
                <a:off x="98074" y="956016"/>
                <a:ext cx="55928" cy="55184"/>
              </a:xfrm>
              <a:custGeom>
                <a:avLst/>
                <a:gdLst/>
                <a:ahLst/>
                <a:cxnLst/>
                <a:rect l="l" t="t" r="r" b="b"/>
                <a:pathLst>
                  <a:path w="1401" h="1386" extrusionOk="0">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96" name="Google Shape;296;p7"/>
              <p:cNvSpPr/>
              <p:nvPr/>
            </p:nvSpPr>
            <p:spPr>
              <a:xfrm rot="5400000">
                <a:off x="150983" y="2253518"/>
                <a:ext cx="23313" cy="18036"/>
              </a:xfrm>
              <a:custGeom>
                <a:avLst/>
                <a:gdLst/>
                <a:ahLst/>
                <a:cxnLst/>
                <a:rect l="l" t="t" r="r" b="b"/>
                <a:pathLst>
                  <a:path w="584" h="453" extrusionOk="0">
                    <a:moveTo>
                      <a:pt x="292" y="1"/>
                    </a:moveTo>
                    <a:cubicBezTo>
                      <a:pt x="1" y="1"/>
                      <a:pt x="1" y="453"/>
                      <a:pt x="292" y="453"/>
                    </a:cubicBezTo>
                    <a:cubicBezTo>
                      <a:pt x="584" y="453"/>
                      <a:pt x="584"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97" name="Google Shape;297;p7"/>
              <p:cNvSpPr/>
              <p:nvPr/>
            </p:nvSpPr>
            <p:spPr>
              <a:xfrm rot="5400000">
                <a:off x="95819" y="102734"/>
                <a:ext cx="23273" cy="18036"/>
              </a:xfrm>
              <a:custGeom>
                <a:avLst/>
                <a:gdLst/>
                <a:ahLst/>
                <a:cxnLst/>
                <a:rect l="l" t="t" r="r" b="b"/>
                <a:pathLst>
                  <a:path w="583" h="453" extrusionOk="0">
                    <a:moveTo>
                      <a:pt x="291" y="0"/>
                    </a:moveTo>
                    <a:cubicBezTo>
                      <a:pt x="1" y="0"/>
                      <a:pt x="1" y="452"/>
                      <a:pt x="291" y="452"/>
                    </a:cubicBezTo>
                    <a:cubicBezTo>
                      <a:pt x="582" y="452"/>
                      <a:pt x="582" y="0"/>
                      <a:pt x="2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sp>
        <p:nvSpPr>
          <p:cNvPr id="298" name="Google Shape;298;p7"/>
          <p:cNvSpPr/>
          <p:nvPr/>
        </p:nvSpPr>
        <p:spPr>
          <a:xfrm flipH="1">
            <a:off x="4118405" y="0"/>
            <a:ext cx="5101720" cy="5143528"/>
          </a:xfrm>
          <a:custGeom>
            <a:avLst/>
            <a:gdLst/>
            <a:ahLst/>
            <a:cxnLst/>
            <a:rect l="l" t="t" r="r" b="b"/>
            <a:pathLst>
              <a:path w="94402" h="90575" extrusionOk="0">
                <a:moveTo>
                  <a:pt x="1" y="0"/>
                </a:moveTo>
                <a:lnTo>
                  <a:pt x="1" y="90575"/>
                </a:lnTo>
                <a:lnTo>
                  <a:pt x="86913" y="90575"/>
                </a:lnTo>
                <a:cubicBezTo>
                  <a:pt x="86913" y="90575"/>
                  <a:pt x="92263" y="82476"/>
                  <a:pt x="93122" y="78150"/>
                </a:cubicBezTo>
                <a:cubicBezTo>
                  <a:pt x="94401" y="71701"/>
                  <a:pt x="91680" y="64789"/>
                  <a:pt x="86938" y="60610"/>
                </a:cubicBezTo>
                <a:cubicBezTo>
                  <a:pt x="83589" y="57659"/>
                  <a:pt x="79427" y="55978"/>
                  <a:pt x="75666" y="53649"/>
                </a:cubicBezTo>
                <a:cubicBezTo>
                  <a:pt x="71904" y="51319"/>
                  <a:pt x="68310" y="47961"/>
                  <a:pt x="67416" y="43420"/>
                </a:cubicBezTo>
                <a:cubicBezTo>
                  <a:pt x="66336" y="37935"/>
                  <a:pt x="69462" y="32234"/>
                  <a:pt x="68504" y="26721"/>
                </a:cubicBezTo>
                <a:cubicBezTo>
                  <a:pt x="67750" y="22392"/>
                  <a:pt x="64638" y="19025"/>
                  <a:pt x="62934" y="15020"/>
                </a:cubicBezTo>
                <a:cubicBezTo>
                  <a:pt x="61435" y="11496"/>
                  <a:pt x="61793" y="8434"/>
                  <a:pt x="61690" y="4733"/>
                </a:cubicBezTo>
                <a:cubicBezTo>
                  <a:pt x="61610" y="1930"/>
                  <a:pt x="57607" y="0"/>
                  <a:pt x="57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7"/>
          <p:cNvSpPr txBox="1">
            <a:spLocks noGrp="1"/>
          </p:cNvSpPr>
          <p:nvPr>
            <p:ph type="title"/>
          </p:nvPr>
        </p:nvSpPr>
        <p:spPr>
          <a:xfrm>
            <a:off x="720000" y="484632"/>
            <a:ext cx="7704000" cy="365700"/>
          </a:xfrm>
          <a:prstGeom prst="rect">
            <a:avLst/>
          </a:prstGeom>
        </p:spPr>
        <p:txBody>
          <a:bodyPr spcFirstLastPara="1" wrap="square" lIns="0" tIns="0" rIns="0" bIns="0" anchor="t" anchorCtr="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300" name="Google Shape;300;p7"/>
          <p:cNvSpPr txBox="1">
            <a:spLocks noGrp="1"/>
          </p:cNvSpPr>
          <p:nvPr>
            <p:ph type="body" idx="1"/>
          </p:nvPr>
        </p:nvSpPr>
        <p:spPr>
          <a:xfrm>
            <a:off x="720000" y="1317325"/>
            <a:ext cx="2834700" cy="29232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chemeClr val="accent1"/>
              </a:buClr>
              <a:buSzPts val="800"/>
              <a:buFont typeface="Open Sans"/>
              <a:buChar char="●"/>
              <a:defRPr sz="1400"/>
            </a:lvl1pPr>
            <a:lvl2pPr marL="914400" lvl="1" indent="-279400" rtl="0">
              <a:lnSpc>
                <a:spcPct val="115000"/>
              </a:lnSpc>
              <a:spcBef>
                <a:spcPts val="0"/>
              </a:spcBef>
              <a:spcAft>
                <a:spcPts val="0"/>
              </a:spcAft>
              <a:buSzPts val="800"/>
              <a:buFont typeface="Open Sans"/>
              <a:buChar char="○"/>
              <a:defRPr/>
            </a:lvl2pPr>
            <a:lvl3pPr marL="1371600" lvl="2" indent="-279400" rtl="0">
              <a:lnSpc>
                <a:spcPct val="115000"/>
              </a:lnSpc>
              <a:spcBef>
                <a:spcPts val="0"/>
              </a:spcBef>
              <a:spcAft>
                <a:spcPts val="0"/>
              </a:spcAft>
              <a:buSzPts val="800"/>
              <a:buFont typeface="Open Sans"/>
              <a:buChar char="■"/>
              <a:defRPr/>
            </a:lvl3pPr>
            <a:lvl4pPr marL="1828800" lvl="3" indent="-279400" rtl="0">
              <a:lnSpc>
                <a:spcPct val="115000"/>
              </a:lnSpc>
              <a:spcBef>
                <a:spcPts val="0"/>
              </a:spcBef>
              <a:spcAft>
                <a:spcPts val="0"/>
              </a:spcAft>
              <a:buSzPts val="800"/>
              <a:buFont typeface="Open Sans"/>
              <a:buChar char="●"/>
              <a:defRPr/>
            </a:lvl4pPr>
            <a:lvl5pPr marL="2286000" lvl="4" indent="-304800" rtl="0">
              <a:lnSpc>
                <a:spcPct val="115000"/>
              </a:lnSpc>
              <a:spcBef>
                <a:spcPts val="0"/>
              </a:spcBef>
              <a:spcAft>
                <a:spcPts val="0"/>
              </a:spcAft>
              <a:buSzPts val="1200"/>
              <a:buFont typeface="Open Sans"/>
              <a:buChar char="○"/>
              <a:defRPr/>
            </a:lvl5pPr>
            <a:lvl6pPr marL="2743200" lvl="5" indent="-304800" rtl="0">
              <a:lnSpc>
                <a:spcPct val="115000"/>
              </a:lnSpc>
              <a:spcBef>
                <a:spcPts val="0"/>
              </a:spcBef>
              <a:spcAft>
                <a:spcPts val="0"/>
              </a:spcAft>
              <a:buSzPts val="1200"/>
              <a:buFont typeface="Open Sans"/>
              <a:buChar char="■"/>
              <a:defRPr/>
            </a:lvl6pPr>
            <a:lvl7pPr marL="3200400" lvl="6" indent="-273050" rtl="0">
              <a:lnSpc>
                <a:spcPct val="115000"/>
              </a:lnSpc>
              <a:spcBef>
                <a:spcPts val="0"/>
              </a:spcBef>
              <a:spcAft>
                <a:spcPts val="0"/>
              </a:spcAft>
              <a:buSzPts val="700"/>
              <a:buFont typeface="Open Sans"/>
              <a:buChar char="●"/>
              <a:defRPr/>
            </a:lvl7pPr>
            <a:lvl8pPr marL="3657600" lvl="7" indent="-273050" rtl="0">
              <a:lnSpc>
                <a:spcPct val="115000"/>
              </a:lnSpc>
              <a:spcBef>
                <a:spcPts val="0"/>
              </a:spcBef>
              <a:spcAft>
                <a:spcPts val="0"/>
              </a:spcAft>
              <a:buSzPts val="700"/>
              <a:buFont typeface="Open Sans"/>
              <a:buChar char="○"/>
              <a:defRPr/>
            </a:lvl8pPr>
            <a:lvl9pPr marL="4114800" lvl="8" indent="-266700" rtl="0">
              <a:lnSpc>
                <a:spcPct val="115000"/>
              </a:lnSpc>
              <a:spcBef>
                <a:spcPts val="0"/>
              </a:spcBef>
              <a:spcAft>
                <a:spcPts val="0"/>
              </a:spcAft>
              <a:buSzPts val="600"/>
              <a:buFont typeface="Open Sans"/>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301"/>
        <p:cNvGrpSpPr/>
        <p:nvPr/>
      </p:nvGrpSpPr>
      <p:grpSpPr>
        <a:xfrm>
          <a:off x="0" y="0"/>
          <a:ext cx="0" cy="0"/>
          <a:chOff x="0" y="0"/>
          <a:chExt cx="0" cy="0"/>
        </a:xfrm>
      </p:grpSpPr>
      <p:sp>
        <p:nvSpPr>
          <p:cNvPr id="302" name="Google Shape;302;p8"/>
          <p:cNvSpPr/>
          <p:nvPr/>
        </p:nvSpPr>
        <p:spPr>
          <a:xfrm rot="5400000" flipH="1">
            <a:off x="3698788" y="-239412"/>
            <a:ext cx="1754697" cy="9152377"/>
          </a:xfrm>
          <a:custGeom>
            <a:avLst/>
            <a:gdLst/>
            <a:ahLst/>
            <a:cxnLst/>
            <a:rect l="l" t="t" r="r" b="b"/>
            <a:pathLst>
              <a:path w="94402" h="90575" extrusionOk="0">
                <a:moveTo>
                  <a:pt x="1" y="0"/>
                </a:moveTo>
                <a:lnTo>
                  <a:pt x="1" y="90575"/>
                </a:lnTo>
                <a:lnTo>
                  <a:pt x="86913" y="90575"/>
                </a:lnTo>
                <a:cubicBezTo>
                  <a:pt x="86913" y="90575"/>
                  <a:pt x="92263" y="82476"/>
                  <a:pt x="93122" y="78150"/>
                </a:cubicBezTo>
                <a:cubicBezTo>
                  <a:pt x="94401" y="71701"/>
                  <a:pt x="91680" y="64789"/>
                  <a:pt x="86938" y="60610"/>
                </a:cubicBezTo>
                <a:cubicBezTo>
                  <a:pt x="83589" y="57659"/>
                  <a:pt x="79427" y="55978"/>
                  <a:pt x="75666" y="53649"/>
                </a:cubicBezTo>
                <a:cubicBezTo>
                  <a:pt x="71904" y="51319"/>
                  <a:pt x="68310" y="47961"/>
                  <a:pt x="67416" y="43420"/>
                </a:cubicBezTo>
                <a:cubicBezTo>
                  <a:pt x="66336" y="37935"/>
                  <a:pt x="69462" y="32234"/>
                  <a:pt x="68504" y="26721"/>
                </a:cubicBezTo>
                <a:cubicBezTo>
                  <a:pt x="67750" y="22392"/>
                  <a:pt x="64638" y="19025"/>
                  <a:pt x="62934" y="15020"/>
                </a:cubicBezTo>
                <a:cubicBezTo>
                  <a:pt x="61435" y="11496"/>
                  <a:pt x="61793" y="8434"/>
                  <a:pt x="61690" y="4733"/>
                </a:cubicBezTo>
                <a:cubicBezTo>
                  <a:pt x="61610" y="1930"/>
                  <a:pt x="57607" y="0"/>
                  <a:pt x="576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 name="Google Shape;303;p8"/>
          <p:cNvGrpSpPr/>
          <p:nvPr/>
        </p:nvGrpSpPr>
        <p:grpSpPr>
          <a:xfrm>
            <a:off x="91989" y="90715"/>
            <a:ext cx="8960022" cy="4962069"/>
            <a:chOff x="91989" y="90715"/>
            <a:chExt cx="8960022" cy="4962069"/>
          </a:xfrm>
        </p:grpSpPr>
        <p:sp>
          <p:nvSpPr>
            <p:cNvPr id="304" name="Google Shape;304;p8"/>
            <p:cNvSpPr/>
            <p:nvPr/>
          </p:nvSpPr>
          <p:spPr>
            <a:xfrm rot="-5400000" flipH="1">
              <a:off x="5178897" y="362316"/>
              <a:ext cx="55928" cy="55184"/>
            </a:xfrm>
            <a:custGeom>
              <a:avLst/>
              <a:gdLst/>
              <a:ahLst/>
              <a:cxnLst/>
              <a:rect l="l" t="t" r="r" b="b"/>
              <a:pathLst>
                <a:path w="1401" h="1386" extrusionOk="0">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rot="-5400000" flipH="1">
              <a:off x="194989" y="1132413"/>
              <a:ext cx="83872" cy="81621"/>
            </a:xfrm>
            <a:custGeom>
              <a:avLst/>
              <a:gdLst/>
              <a:ahLst/>
              <a:cxnLst/>
              <a:rect l="l" t="t" r="r" b="b"/>
              <a:pathLst>
                <a:path w="2101" h="2050" extrusionOk="0">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rot="-5400000" flipH="1">
              <a:off x="7567201" y="89898"/>
              <a:ext cx="81117" cy="82775"/>
            </a:xfrm>
            <a:custGeom>
              <a:avLst/>
              <a:gdLst/>
              <a:ahLst/>
              <a:cxnLst/>
              <a:rect l="l" t="t" r="r" b="b"/>
              <a:pathLst>
                <a:path w="2032" h="2079" extrusionOk="0">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rot="-5400000" flipH="1">
              <a:off x="1627506" y="289579"/>
              <a:ext cx="81117" cy="82815"/>
            </a:xfrm>
            <a:custGeom>
              <a:avLst/>
              <a:gdLst/>
              <a:ahLst/>
              <a:cxnLst/>
              <a:rect l="l" t="t" r="r" b="b"/>
              <a:pathLst>
                <a:path w="2032" h="2080" extrusionOk="0">
                  <a:moveTo>
                    <a:pt x="813" y="1"/>
                  </a:moveTo>
                  <a:cubicBezTo>
                    <a:pt x="783" y="1"/>
                    <a:pt x="755" y="21"/>
                    <a:pt x="749" y="54"/>
                  </a:cubicBezTo>
                  <a:lnTo>
                    <a:pt x="645" y="659"/>
                  </a:lnTo>
                  <a:cubicBezTo>
                    <a:pt x="640" y="678"/>
                    <a:pt x="627" y="697"/>
                    <a:pt x="608" y="706"/>
                  </a:cubicBezTo>
                  <a:lnTo>
                    <a:pt x="51" y="961"/>
                  </a:lnTo>
                  <a:cubicBezTo>
                    <a:pt x="2" y="983"/>
                    <a:pt x="1" y="1051"/>
                    <a:pt x="48" y="1077"/>
                  </a:cubicBezTo>
                  <a:lnTo>
                    <a:pt x="591" y="1362"/>
                  </a:lnTo>
                  <a:cubicBezTo>
                    <a:pt x="609" y="1373"/>
                    <a:pt x="622" y="1391"/>
                    <a:pt x="625" y="1413"/>
                  </a:cubicBezTo>
                  <a:lnTo>
                    <a:pt x="696" y="2021"/>
                  </a:lnTo>
                  <a:cubicBezTo>
                    <a:pt x="700" y="2057"/>
                    <a:pt x="729" y="2079"/>
                    <a:pt x="760" y="2079"/>
                  </a:cubicBezTo>
                  <a:cubicBezTo>
                    <a:pt x="776" y="2079"/>
                    <a:pt x="793" y="2073"/>
                    <a:pt x="806" y="2060"/>
                  </a:cubicBezTo>
                  <a:lnTo>
                    <a:pt x="1246" y="1632"/>
                  </a:lnTo>
                  <a:cubicBezTo>
                    <a:pt x="1257" y="1621"/>
                    <a:pt x="1274" y="1614"/>
                    <a:pt x="1292" y="1614"/>
                  </a:cubicBezTo>
                  <a:cubicBezTo>
                    <a:pt x="1296" y="1614"/>
                    <a:pt x="1300" y="1614"/>
                    <a:pt x="1303" y="1615"/>
                  </a:cubicBezTo>
                  <a:lnTo>
                    <a:pt x="1905" y="1735"/>
                  </a:lnTo>
                  <a:cubicBezTo>
                    <a:pt x="1910" y="1736"/>
                    <a:pt x="1914" y="1737"/>
                    <a:pt x="1919" y="1737"/>
                  </a:cubicBezTo>
                  <a:cubicBezTo>
                    <a:pt x="1965" y="1737"/>
                    <a:pt x="1998" y="1688"/>
                    <a:pt x="1976" y="1644"/>
                  </a:cubicBezTo>
                  <a:lnTo>
                    <a:pt x="1706" y="1095"/>
                  </a:lnTo>
                  <a:cubicBezTo>
                    <a:pt x="1696" y="1076"/>
                    <a:pt x="1698" y="1053"/>
                    <a:pt x="1707" y="1034"/>
                  </a:cubicBezTo>
                  <a:lnTo>
                    <a:pt x="2008" y="501"/>
                  </a:lnTo>
                  <a:cubicBezTo>
                    <a:pt x="2032" y="456"/>
                    <a:pt x="1998" y="404"/>
                    <a:pt x="1950" y="404"/>
                  </a:cubicBezTo>
                  <a:cubicBezTo>
                    <a:pt x="1947" y="404"/>
                    <a:pt x="1944" y="404"/>
                    <a:pt x="1941" y="404"/>
                  </a:cubicBezTo>
                  <a:lnTo>
                    <a:pt x="1334" y="493"/>
                  </a:lnTo>
                  <a:cubicBezTo>
                    <a:pt x="1332" y="493"/>
                    <a:pt x="1329" y="493"/>
                    <a:pt x="1327" y="493"/>
                  </a:cubicBezTo>
                  <a:cubicBezTo>
                    <a:pt x="1308" y="493"/>
                    <a:pt x="1290" y="486"/>
                    <a:pt x="1277" y="472"/>
                  </a:cubicBezTo>
                  <a:lnTo>
                    <a:pt x="861" y="22"/>
                  </a:lnTo>
                  <a:cubicBezTo>
                    <a:pt x="848" y="7"/>
                    <a:pt x="830" y="1"/>
                    <a:pt x="8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rot="-5400000" flipH="1">
              <a:off x="534155" y="1413351"/>
              <a:ext cx="23273" cy="17996"/>
            </a:xfrm>
            <a:custGeom>
              <a:avLst/>
              <a:gdLst/>
              <a:ahLst/>
              <a:cxnLst/>
              <a:rect l="l" t="t" r="r" b="b"/>
              <a:pathLst>
                <a:path w="583" h="452" extrusionOk="0">
                  <a:moveTo>
                    <a:pt x="291" y="0"/>
                  </a:moveTo>
                  <a:cubicBezTo>
                    <a:pt x="0" y="0"/>
                    <a:pt x="0" y="451"/>
                    <a:pt x="291" y="451"/>
                  </a:cubicBezTo>
                  <a:cubicBezTo>
                    <a:pt x="582" y="451"/>
                    <a:pt x="582" y="0"/>
                    <a:pt x="2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rot="-5400000" flipH="1">
              <a:off x="1095567" y="4867674"/>
              <a:ext cx="23233" cy="18036"/>
            </a:xfrm>
            <a:custGeom>
              <a:avLst/>
              <a:gdLst/>
              <a:ahLst/>
              <a:cxnLst/>
              <a:rect l="l" t="t" r="r" b="b"/>
              <a:pathLst>
                <a:path w="582" h="453" extrusionOk="0">
                  <a:moveTo>
                    <a:pt x="290" y="0"/>
                  </a:moveTo>
                  <a:cubicBezTo>
                    <a:pt x="0" y="0"/>
                    <a:pt x="0" y="452"/>
                    <a:pt x="290" y="452"/>
                  </a:cubicBezTo>
                  <a:cubicBezTo>
                    <a:pt x="582" y="452"/>
                    <a:pt x="582" y="0"/>
                    <a:pt x="2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rot="-5400000" flipH="1">
              <a:off x="416270" y="321975"/>
              <a:ext cx="23313" cy="18036"/>
            </a:xfrm>
            <a:custGeom>
              <a:avLst/>
              <a:gdLst/>
              <a:ahLst/>
              <a:cxnLst/>
              <a:rect l="l" t="t" r="r" b="b"/>
              <a:pathLst>
                <a:path w="584" h="453" extrusionOk="0">
                  <a:moveTo>
                    <a:pt x="292" y="1"/>
                  </a:moveTo>
                  <a:cubicBezTo>
                    <a:pt x="1" y="1"/>
                    <a:pt x="1" y="453"/>
                    <a:pt x="292" y="453"/>
                  </a:cubicBezTo>
                  <a:cubicBezTo>
                    <a:pt x="584" y="453"/>
                    <a:pt x="584" y="1"/>
                    <a:pt x="2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rot="-5400000" flipH="1">
              <a:off x="225291" y="792044"/>
              <a:ext cx="23273" cy="18076"/>
            </a:xfrm>
            <a:custGeom>
              <a:avLst/>
              <a:gdLst/>
              <a:ahLst/>
              <a:cxnLst/>
              <a:rect l="l" t="t" r="r" b="b"/>
              <a:pathLst>
                <a:path w="583" h="454" extrusionOk="0">
                  <a:moveTo>
                    <a:pt x="292" y="1"/>
                  </a:moveTo>
                  <a:cubicBezTo>
                    <a:pt x="1" y="1"/>
                    <a:pt x="0" y="453"/>
                    <a:pt x="292" y="453"/>
                  </a:cubicBezTo>
                  <a:cubicBezTo>
                    <a:pt x="582" y="453"/>
                    <a:pt x="582" y="1"/>
                    <a:pt x="2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rot="-5400000" flipH="1">
              <a:off x="3373278" y="151218"/>
              <a:ext cx="23273" cy="17996"/>
            </a:xfrm>
            <a:custGeom>
              <a:avLst/>
              <a:gdLst/>
              <a:ahLst/>
              <a:cxnLst/>
              <a:rect l="l" t="t" r="r" b="b"/>
              <a:pathLst>
                <a:path w="583" h="452" extrusionOk="0">
                  <a:moveTo>
                    <a:pt x="292" y="1"/>
                  </a:moveTo>
                  <a:cubicBezTo>
                    <a:pt x="1" y="1"/>
                    <a:pt x="1" y="452"/>
                    <a:pt x="292" y="452"/>
                  </a:cubicBezTo>
                  <a:cubicBezTo>
                    <a:pt x="583" y="452"/>
                    <a:pt x="583" y="1"/>
                    <a:pt x="2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rot="-5400000" flipH="1">
              <a:off x="8944514" y="1467868"/>
              <a:ext cx="23313" cy="18036"/>
            </a:xfrm>
            <a:custGeom>
              <a:avLst/>
              <a:gdLst/>
              <a:ahLst/>
              <a:cxnLst/>
              <a:rect l="l" t="t" r="r" b="b"/>
              <a:pathLst>
                <a:path w="584" h="453" extrusionOk="0">
                  <a:moveTo>
                    <a:pt x="292" y="1"/>
                  </a:moveTo>
                  <a:cubicBezTo>
                    <a:pt x="1" y="1"/>
                    <a:pt x="1" y="453"/>
                    <a:pt x="292" y="453"/>
                  </a:cubicBezTo>
                  <a:cubicBezTo>
                    <a:pt x="584" y="453"/>
                    <a:pt x="584" y="1"/>
                    <a:pt x="2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rot="-5400000" flipH="1">
              <a:off x="1095549" y="218215"/>
              <a:ext cx="23273" cy="17996"/>
            </a:xfrm>
            <a:custGeom>
              <a:avLst/>
              <a:gdLst/>
              <a:ahLst/>
              <a:cxnLst/>
              <a:rect l="l" t="t" r="r" b="b"/>
              <a:pathLst>
                <a:path w="583" h="452" extrusionOk="0">
                  <a:moveTo>
                    <a:pt x="292" y="0"/>
                  </a:moveTo>
                  <a:cubicBezTo>
                    <a:pt x="1" y="0"/>
                    <a:pt x="0" y="451"/>
                    <a:pt x="292" y="451"/>
                  </a:cubicBezTo>
                  <a:cubicBezTo>
                    <a:pt x="582" y="451"/>
                    <a:pt x="582" y="0"/>
                    <a:pt x="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rot="-5400000" flipH="1">
              <a:off x="8665165" y="1927037"/>
              <a:ext cx="23313" cy="18036"/>
            </a:xfrm>
            <a:custGeom>
              <a:avLst/>
              <a:gdLst/>
              <a:ahLst/>
              <a:cxnLst/>
              <a:rect l="l" t="t" r="r" b="b"/>
              <a:pathLst>
                <a:path w="584" h="453" extrusionOk="0">
                  <a:moveTo>
                    <a:pt x="292" y="1"/>
                  </a:moveTo>
                  <a:cubicBezTo>
                    <a:pt x="2" y="1"/>
                    <a:pt x="0" y="453"/>
                    <a:pt x="292" y="453"/>
                  </a:cubicBezTo>
                  <a:cubicBezTo>
                    <a:pt x="583" y="453"/>
                    <a:pt x="583" y="1"/>
                    <a:pt x="2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rot="-5400000" flipH="1">
              <a:off x="8146606" y="218184"/>
              <a:ext cx="23273" cy="18036"/>
            </a:xfrm>
            <a:custGeom>
              <a:avLst/>
              <a:gdLst/>
              <a:ahLst/>
              <a:cxnLst/>
              <a:rect l="l" t="t" r="r" b="b"/>
              <a:pathLst>
                <a:path w="583" h="453" extrusionOk="0">
                  <a:moveTo>
                    <a:pt x="291" y="0"/>
                  </a:moveTo>
                  <a:cubicBezTo>
                    <a:pt x="1" y="0"/>
                    <a:pt x="1" y="452"/>
                    <a:pt x="291" y="452"/>
                  </a:cubicBezTo>
                  <a:cubicBezTo>
                    <a:pt x="582" y="452"/>
                    <a:pt x="582" y="0"/>
                    <a:pt x="2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rot="-5400000" flipH="1">
              <a:off x="2550205" y="322000"/>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rot="-5400000" flipH="1">
              <a:off x="6153878" y="241485"/>
              <a:ext cx="23273" cy="17996"/>
            </a:xfrm>
            <a:custGeom>
              <a:avLst/>
              <a:gdLst/>
              <a:ahLst/>
              <a:cxnLst/>
              <a:rect l="l" t="t" r="r" b="b"/>
              <a:pathLst>
                <a:path w="583" h="452" extrusionOk="0">
                  <a:moveTo>
                    <a:pt x="291" y="0"/>
                  </a:moveTo>
                  <a:cubicBezTo>
                    <a:pt x="0" y="0"/>
                    <a:pt x="0" y="451"/>
                    <a:pt x="291" y="451"/>
                  </a:cubicBezTo>
                  <a:cubicBezTo>
                    <a:pt x="582" y="451"/>
                    <a:pt x="582" y="0"/>
                    <a:pt x="2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rot="-5400000" flipH="1">
              <a:off x="6999757" y="321948"/>
              <a:ext cx="23313" cy="18076"/>
            </a:xfrm>
            <a:custGeom>
              <a:avLst/>
              <a:gdLst/>
              <a:ahLst/>
              <a:cxnLst/>
              <a:rect l="l" t="t" r="r" b="b"/>
              <a:pathLst>
                <a:path w="584" h="454" extrusionOk="0">
                  <a:moveTo>
                    <a:pt x="292" y="1"/>
                  </a:moveTo>
                  <a:cubicBezTo>
                    <a:pt x="3" y="1"/>
                    <a:pt x="1" y="453"/>
                    <a:pt x="292" y="453"/>
                  </a:cubicBezTo>
                  <a:cubicBezTo>
                    <a:pt x="584" y="453"/>
                    <a:pt x="584" y="1"/>
                    <a:pt x="2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rot="-5400000" flipH="1">
              <a:off x="4404058" y="298664"/>
              <a:ext cx="23313" cy="18036"/>
            </a:xfrm>
            <a:custGeom>
              <a:avLst/>
              <a:gdLst/>
              <a:ahLst/>
              <a:cxnLst/>
              <a:rect l="l" t="t" r="r" b="b"/>
              <a:pathLst>
                <a:path w="584" h="453" extrusionOk="0">
                  <a:moveTo>
                    <a:pt x="292" y="0"/>
                  </a:moveTo>
                  <a:cubicBezTo>
                    <a:pt x="1" y="0"/>
                    <a:pt x="1" y="453"/>
                    <a:pt x="292" y="453"/>
                  </a:cubicBezTo>
                  <a:cubicBezTo>
                    <a:pt x="584" y="453"/>
                    <a:pt x="584" y="0"/>
                    <a:pt x="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rot="-5400000" flipH="1">
              <a:off x="8858007" y="792095"/>
              <a:ext cx="23313" cy="17996"/>
            </a:xfrm>
            <a:custGeom>
              <a:avLst/>
              <a:gdLst/>
              <a:ahLst/>
              <a:cxnLst/>
              <a:rect l="l" t="t" r="r" b="b"/>
              <a:pathLst>
                <a:path w="584" h="452" extrusionOk="0">
                  <a:moveTo>
                    <a:pt x="292" y="1"/>
                  </a:moveTo>
                  <a:cubicBezTo>
                    <a:pt x="1" y="1"/>
                    <a:pt x="0" y="452"/>
                    <a:pt x="292" y="452"/>
                  </a:cubicBezTo>
                  <a:cubicBezTo>
                    <a:pt x="583" y="452"/>
                    <a:pt x="583" y="1"/>
                    <a:pt x="2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rot="-5400000" flipH="1">
              <a:off x="8625942" y="3165282"/>
              <a:ext cx="23273" cy="18036"/>
            </a:xfrm>
            <a:custGeom>
              <a:avLst/>
              <a:gdLst/>
              <a:ahLst/>
              <a:cxnLst/>
              <a:rect l="l" t="t" r="r" b="b"/>
              <a:pathLst>
                <a:path w="583" h="453" extrusionOk="0">
                  <a:moveTo>
                    <a:pt x="292" y="0"/>
                  </a:moveTo>
                  <a:cubicBezTo>
                    <a:pt x="0" y="0"/>
                    <a:pt x="0" y="452"/>
                    <a:pt x="292" y="452"/>
                  </a:cubicBezTo>
                  <a:cubicBezTo>
                    <a:pt x="582" y="452"/>
                    <a:pt x="582" y="0"/>
                    <a:pt x="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rot="-5400000" flipH="1">
              <a:off x="225261" y="3165306"/>
              <a:ext cx="23313" cy="17996"/>
            </a:xfrm>
            <a:custGeom>
              <a:avLst/>
              <a:gdLst/>
              <a:ahLst/>
              <a:cxnLst/>
              <a:rect l="l" t="t" r="r" b="b"/>
              <a:pathLst>
                <a:path w="584" h="452" extrusionOk="0">
                  <a:moveTo>
                    <a:pt x="292" y="0"/>
                  </a:moveTo>
                  <a:cubicBezTo>
                    <a:pt x="1" y="0"/>
                    <a:pt x="0" y="451"/>
                    <a:pt x="292" y="451"/>
                  </a:cubicBezTo>
                  <a:cubicBezTo>
                    <a:pt x="583" y="451"/>
                    <a:pt x="583" y="0"/>
                    <a:pt x="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rot="-5400000" flipH="1">
              <a:off x="275074" y="1950316"/>
              <a:ext cx="23273" cy="18036"/>
            </a:xfrm>
            <a:custGeom>
              <a:avLst/>
              <a:gdLst/>
              <a:ahLst/>
              <a:cxnLst/>
              <a:rect l="l" t="t" r="r" b="b"/>
              <a:pathLst>
                <a:path w="583" h="453" extrusionOk="0">
                  <a:moveTo>
                    <a:pt x="292" y="1"/>
                  </a:moveTo>
                  <a:cubicBezTo>
                    <a:pt x="1" y="1"/>
                    <a:pt x="1" y="453"/>
                    <a:pt x="292" y="453"/>
                  </a:cubicBezTo>
                  <a:cubicBezTo>
                    <a:pt x="583" y="453"/>
                    <a:pt x="583" y="1"/>
                    <a:pt x="2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rot="-5400000" flipH="1">
              <a:off x="535664" y="2698288"/>
              <a:ext cx="83872" cy="81621"/>
            </a:xfrm>
            <a:custGeom>
              <a:avLst/>
              <a:gdLst/>
              <a:ahLst/>
              <a:cxnLst/>
              <a:rect l="l" t="t" r="r" b="b"/>
              <a:pathLst>
                <a:path w="2101" h="2050" extrusionOk="0">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rot="-5400000" flipH="1">
              <a:off x="90864" y="4866213"/>
              <a:ext cx="83872" cy="81621"/>
            </a:xfrm>
            <a:custGeom>
              <a:avLst/>
              <a:gdLst/>
              <a:ahLst/>
              <a:cxnLst/>
              <a:rect l="l" t="t" r="r" b="b"/>
              <a:pathLst>
                <a:path w="2101" h="2050" extrusionOk="0">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rot="-5400000" flipH="1">
              <a:off x="2848314" y="4708863"/>
              <a:ext cx="83872" cy="81621"/>
            </a:xfrm>
            <a:custGeom>
              <a:avLst/>
              <a:gdLst/>
              <a:ahLst/>
              <a:cxnLst/>
              <a:rect l="l" t="t" r="r" b="b"/>
              <a:pathLst>
                <a:path w="2101" h="2050" extrusionOk="0">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8"/>
            <p:cNvSpPr/>
            <p:nvPr/>
          </p:nvSpPr>
          <p:spPr>
            <a:xfrm rot="-5400000" flipH="1">
              <a:off x="5549997" y="4879416"/>
              <a:ext cx="55928" cy="55184"/>
            </a:xfrm>
            <a:custGeom>
              <a:avLst/>
              <a:gdLst/>
              <a:ahLst/>
              <a:cxnLst/>
              <a:rect l="l" t="t" r="r" b="b"/>
              <a:pathLst>
                <a:path w="1401" h="1386" extrusionOk="0">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8"/>
            <p:cNvSpPr/>
            <p:nvPr/>
          </p:nvSpPr>
          <p:spPr>
            <a:xfrm rot="-5400000" flipH="1">
              <a:off x="8729634" y="2641591"/>
              <a:ext cx="55928" cy="55184"/>
            </a:xfrm>
            <a:custGeom>
              <a:avLst/>
              <a:gdLst/>
              <a:ahLst/>
              <a:cxnLst/>
              <a:rect l="l" t="t" r="r" b="b"/>
              <a:pathLst>
                <a:path w="1401" h="1386" extrusionOk="0">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rot="-5400000" flipH="1">
              <a:off x="258747" y="3973666"/>
              <a:ext cx="55928" cy="55184"/>
            </a:xfrm>
            <a:custGeom>
              <a:avLst/>
              <a:gdLst/>
              <a:ahLst/>
              <a:cxnLst/>
              <a:rect l="l" t="t" r="r" b="b"/>
              <a:pathLst>
                <a:path w="1401" h="1386" extrusionOk="0">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8"/>
            <p:cNvSpPr/>
            <p:nvPr/>
          </p:nvSpPr>
          <p:spPr>
            <a:xfrm rot="-5400000" flipH="1">
              <a:off x="8796726" y="3815298"/>
              <a:ext cx="81117" cy="82775"/>
            </a:xfrm>
            <a:custGeom>
              <a:avLst/>
              <a:gdLst/>
              <a:ahLst/>
              <a:cxnLst/>
              <a:rect l="l" t="t" r="r" b="b"/>
              <a:pathLst>
                <a:path w="2032" h="2079" extrusionOk="0">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p:nvPr/>
          </p:nvSpPr>
          <p:spPr>
            <a:xfrm rot="-5400000" flipH="1">
              <a:off x="3649880" y="345275"/>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8"/>
            <p:cNvSpPr/>
            <p:nvPr/>
          </p:nvSpPr>
          <p:spPr>
            <a:xfrm rot="-5400000" flipH="1">
              <a:off x="7419430" y="4844450"/>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8"/>
            <p:cNvSpPr/>
            <p:nvPr/>
          </p:nvSpPr>
          <p:spPr>
            <a:xfrm rot="-5400000" flipH="1">
              <a:off x="8745955" y="4867700"/>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8"/>
            <p:cNvSpPr/>
            <p:nvPr/>
          </p:nvSpPr>
          <p:spPr>
            <a:xfrm rot="-5400000" flipH="1">
              <a:off x="6189780" y="4710375"/>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8"/>
            <p:cNvSpPr/>
            <p:nvPr/>
          </p:nvSpPr>
          <p:spPr>
            <a:xfrm rot="-5400000" flipH="1">
              <a:off x="6425655" y="5032150"/>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8"/>
            <p:cNvSpPr/>
            <p:nvPr/>
          </p:nvSpPr>
          <p:spPr>
            <a:xfrm rot="-5400000" flipH="1">
              <a:off x="4404067" y="4740675"/>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8"/>
            <p:cNvSpPr/>
            <p:nvPr/>
          </p:nvSpPr>
          <p:spPr>
            <a:xfrm rot="-5400000" flipH="1">
              <a:off x="3599255" y="4979225"/>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8"/>
            <p:cNvSpPr/>
            <p:nvPr/>
          </p:nvSpPr>
          <p:spPr>
            <a:xfrm rot="-5400000" flipH="1">
              <a:off x="2369305" y="5002500"/>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8"/>
            <p:cNvSpPr/>
            <p:nvPr/>
          </p:nvSpPr>
          <p:spPr>
            <a:xfrm rot="-5400000" flipH="1">
              <a:off x="1706830" y="4740675"/>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8"/>
            <p:cNvSpPr/>
            <p:nvPr/>
          </p:nvSpPr>
          <p:spPr>
            <a:xfrm rot="-5400000" flipH="1">
              <a:off x="8944542" y="3522707"/>
              <a:ext cx="23273" cy="18036"/>
            </a:xfrm>
            <a:custGeom>
              <a:avLst/>
              <a:gdLst/>
              <a:ahLst/>
              <a:cxnLst/>
              <a:rect l="l" t="t" r="r" b="b"/>
              <a:pathLst>
                <a:path w="583" h="453" extrusionOk="0">
                  <a:moveTo>
                    <a:pt x="292" y="0"/>
                  </a:moveTo>
                  <a:cubicBezTo>
                    <a:pt x="0" y="0"/>
                    <a:pt x="0" y="452"/>
                    <a:pt x="292" y="452"/>
                  </a:cubicBezTo>
                  <a:cubicBezTo>
                    <a:pt x="582" y="452"/>
                    <a:pt x="582" y="0"/>
                    <a:pt x="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8"/>
            <p:cNvSpPr/>
            <p:nvPr/>
          </p:nvSpPr>
          <p:spPr>
            <a:xfrm rot="-5400000" flipH="1">
              <a:off x="8578517" y="1061932"/>
              <a:ext cx="23273" cy="18036"/>
            </a:xfrm>
            <a:custGeom>
              <a:avLst/>
              <a:gdLst/>
              <a:ahLst/>
              <a:cxnLst/>
              <a:rect l="l" t="t" r="r" b="b"/>
              <a:pathLst>
                <a:path w="583" h="453" extrusionOk="0">
                  <a:moveTo>
                    <a:pt x="292" y="0"/>
                  </a:moveTo>
                  <a:cubicBezTo>
                    <a:pt x="0" y="0"/>
                    <a:pt x="0" y="452"/>
                    <a:pt x="292" y="452"/>
                  </a:cubicBezTo>
                  <a:cubicBezTo>
                    <a:pt x="582" y="452"/>
                    <a:pt x="582" y="0"/>
                    <a:pt x="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8"/>
            <p:cNvSpPr/>
            <p:nvPr/>
          </p:nvSpPr>
          <p:spPr>
            <a:xfrm rot="-5400000" flipH="1">
              <a:off x="8539567" y="4215807"/>
              <a:ext cx="23273" cy="18036"/>
            </a:xfrm>
            <a:custGeom>
              <a:avLst/>
              <a:gdLst/>
              <a:ahLst/>
              <a:cxnLst/>
              <a:rect l="l" t="t" r="r" b="b"/>
              <a:pathLst>
                <a:path w="583" h="453" extrusionOk="0">
                  <a:moveTo>
                    <a:pt x="292" y="0"/>
                  </a:moveTo>
                  <a:cubicBezTo>
                    <a:pt x="0" y="0"/>
                    <a:pt x="0" y="452"/>
                    <a:pt x="292" y="452"/>
                  </a:cubicBezTo>
                  <a:cubicBezTo>
                    <a:pt x="582" y="452"/>
                    <a:pt x="582"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8"/>
            <p:cNvSpPr/>
            <p:nvPr/>
          </p:nvSpPr>
          <p:spPr>
            <a:xfrm rot="-5400000" flipH="1">
              <a:off x="8996447" y="946616"/>
              <a:ext cx="55928" cy="55184"/>
            </a:xfrm>
            <a:custGeom>
              <a:avLst/>
              <a:gdLst/>
              <a:ahLst/>
              <a:cxnLst/>
              <a:rect l="l" t="t" r="r" b="b"/>
              <a:pathLst>
                <a:path w="1401" h="1386" extrusionOk="0">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8"/>
            <p:cNvSpPr/>
            <p:nvPr/>
          </p:nvSpPr>
          <p:spPr>
            <a:xfrm rot="-5400000" flipH="1">
              <a:off x="8976152" y="2244118"/>
              <a:ext cx="23313" cy="18036"/>
            </a:xfrm>
            <a:custGeom>
              <a:avLst/>
              <a:gdLst/>
              <a:ahLst/>
              <a:cxnLst/>
              <a:rect l="l" t="t" r="r" b="b"/>
              <a:pathLst>
                <a:path w="584" h="453" extrusionOk="0">
                  <a:moveTo>
                    <a:pt x="292" y="1"/>
                  </a:moveTo>
                  <a:cubicBezTo>
                    <a:pt x="1" y="1"/>
                    <a:pt x="1" y="453"/>
                    <a:pt x="292" y="453"/>
                  </a:cubicBezTo>
                  <a:cubicBezTo>
                    <a:pt x="584" y="453"/>
                    <a:pt x="584" y="1"/>
                    <a:pt x="2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8"/>
            <p:cNvSpPr/>
            <p:nvPr/>
          </p:nvSpPr>
          <p:spPr>
            <a:xfrm rot="-5400000" flipH="1">
              <a:off x="9031356" y="93334"/>
              <a:ext cx="23273" cy="18036"/>
            </a:xfrm>
            <a:custGeom>
              <a:avLst/>
              <a:gdLst/>
              <a:ahLst/>
              <a:cxnLst/>
              <a:rect l="l" t="t" r="r" b="b"/>
              <a:pathLst>
                <a:path w="583" h="453" extrusionOk="0">
                  <a:moveTo>
                    <a:pt x="291" y="0"/>
                  </a:moveTo>
                  <a:cubicBezTo>
                    <a:pt x="1" y="0"/>
                    <a:pt x="1" y="452"/>
                    <a:pt x="291" y="452"/>
                  </a:cubicBezTo>
                  <a:cubicBezTo>
                    <a:pt x="582" y="452"/>
                    <a:pt x="582" y="0"/>
                    <a:pt x="2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 name="Google Shape;347;p8"/>
          <p:cNvSpPr txBox="1">
            <a:spLocks noGrp="1"/>
          </p:cNvSpPr>
          <p:nvPr>
            <p:ph type="title"/>
          </p:nvPr>
        </p:nvSpPr>
        <p:spPr>
          <a:xfrm>
            <a:off x="1097250" y="1428750"/>
            <a:ext cx="6949500" cy="1737300"/>
          </a:xfrm>
          <a:prstGeom prst="rect">
            <a:avLst/>
          </a:prstGeom>
        </p:spPr>
        <p:txBody>
          <a:bodyPr spcFirstLastPara="1" wrap="square" lIns="0" tIns="0" rIns="0" bIns="0" anchor="ctr" anchorCtr="0">
            <a:noAutofit/>
          </a:bodyPr>
          <a:lstStyle>
            <a:lvl1pPr lvl="0" algn="ctr">
              <a:lnSpc>
                <a:spcPct val="80000"/>
              </a:lnSpc>
              <a:spcBef>
                <a:spcPts val="0"/>
              </a:spcBef>
              <a:spcAft>
                <a:spcPts val="0"/>
              </a:spcAft>
              <a:buClr>
                <a:schemeClr val="accent6"/>
              </a:buClr>
              <a:buSzPts val="6000"/>
              <a:buNone/>
              <a:defRPr sz="8000">
                <a:solidFill>
                  <a:schemeClr val="accent6"/>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6"/>
        </a:solidFill>
        <a:effectLst/>
      </p:bgPr>
    </p:bg>
    <p:spTree>
      <p:nvGrpSpPr>
        <p:cNvPr id="1" name="Shape 348"/>
        <p:cNvGrpSpPr/>
        <p:nvPr/>
      </p:nvGrpSpPr>
      <p:grpSpPr>
        <a:xfrm>
          <a:off x="0" y="0"/>
          <a:ext cx="0" cy="0"/>
          <a:chOff x="0" y="0"/>
          <a:chExt cx="0" cy="0"/>
        </a:xfrm>
      </p:grpSpPr>
      <p:sp>
        <p:nvSpPr>
          <p:cNvPr id="349" name="Google Shape;349;p9"/>
          <p:cNvSpPr txBox="1">
            <a:spLocks noGrp="1"/>
          </p:cNvSpPr>
          <p:nvPr>
            <p:ph type="title"/>
          </p:nvPr>
        </p:nvSpPr>
        <p:spPr>
          <a:xfrm>
            <a:off x="3948600" y="1568763"/>
            <a:ext cx="4475400" cy="1097400"/>
          </a:xfrm>
          <a:prstGeom prst="rect">
            <a:avLst/>
          </a:prstGeom>
        </p:spPr>
        <p:txBody>
          <a:bodyPr spcFirstLastPara="1" wrap="square" lIns="0" tIns="0" rIns="0" bIns="0" anchor="ctr" anchorCtr="0">
            <a:noAutofit/>
          </a:bodyPr>
          <a:lstStyle>
            <a:lvl1pPr lvl="0" algn="r" rtl="0">
              <a:spcBef>
                <a:spcPts val="0"/>
              </a:spcBef>
              <a:spcAft>
                <a:spcPts val="0"/>
              </a:spcAft>
              <a:buSzPts val="3600"/>
              <a:buNone/>
              <a:defRPr sz="10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50" name="Google Shape;350;p9"/>
          <p:cNvSpPr txBox="1">
            <a:spLocks noGrp="1"/>
          </p:cNvSpPr>
          <p:nvPr>
            <p:ph type="subTitle" idx="1"/>
          </p:nvPr>
        </p:nvSpPr>
        <p:spPr>
          <a:xfrm>
            <a:off x="4951075" y="3104775"/>
            <a:ext cx="3472800" cy="99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51" name="Google Shape;351;p9"/>
          <p:cNvGrpSpPr/>
          <p:nvPr/>
        </p:nvGrpSpPr>
        <p:grpSpPr>
          <a:xfrm flipH="1">
            <a:off x="91989" y="90715"/>
            <a:ext cx="8960022" cy="4962069"/>
            <a:chOff x="98438" y="100115"/>
            <a:chExt cx="8960022" cy="4962069"/>
          </a:xfrm>
        </p:grpSpPr>
        <p:sp>
          <p:nvSpPr>
            <p:cNvPr id="352" name="Google Shape;352;p9"/>
            <p:cNvSpPr/>
            <p:nvPr/>
          </p:nvSpPr>
          <p:spPr>
            <a:xfrm rot="5400000">
              <a:off x="3915624" y="371716"/>
              <a:ext cx="55928" cy="55184"/>
            </a:xfrm>
            <a:custGeom>
              <a:avLst/>
              <a:gdLst/>
              <a:ahLst/>
              <a:cxnLst/>
              <a:rect l="l" t="t" r="r" b="b"/>
              <a:pathLst>
                <a:path w="1401" h="1386" extrusionOk="0">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9"/>
            <p:cNvSpPr/>
            <p:nvPr/>
          </p:nvSpPr>
          <p:spPr>
            <a:xfrm rot="5400000">
              <a:off x="8871588" y="1141813"/>
              <a:ext cx="83872" cy="81621"/>
            </a:xfrm>
            <a:custGeom>
              <a:avLst/>
              <a:gdLst/>
              <a:ahLst/>
              <a:cxnLst/>
              <a:rect l="l" t="t" r="r" b="b"/>
              <a:pathLst>
                <a:path w="2101" h="2050" extrusionOk="0">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9"/>
            <p:cNvSpPr/>
            <p:nvPr/>
          </p:nvSpPr>
          <p:spPr>
            <a:xfrm rot="5400000">
              <a:off x="1502130" y="99298"/>
              <a:ext cx="81117" cy="82775"/>
            </a:xfrm>
            <a:custGeom>
              <a:avLst/>
              <a:gdLst/>
              <a:ahLst/>
              <a:cxnLst/>
              <a:rect l="l" t="t" r="r" b="b"/>
              <a:pathLst>
                <a:path w="2032" h="2079" extrusionOk="0">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9"/>
            <p:cNvSpPr/>
            <p:nvPr/>
          </p:nvSpPr>
          <p:spPr>
            <a:xfrm rot="5400000">
              <a:off x="7441824" y="298979"/>
              <a:ext cx="81117" cy="82815"/>
            </a:xfrm>
            <a:custGeom>
              <a:avLst/>
              <a:gdLst/>
              <a:ahLst/>
              <a:cxnLst/>
              <a:rect l="l" t="t" r="r" b="b"/>
              <a:pathLst>
                <a:path w="2032" h="2080" extrusionOk="0">
                  <a:moveTo>
                    <a:pt x="813" y="1"/>
                  </a:moveTo>
                  <a:cubicBezTo>
                    <a:pt x="783" y="1"/>
                    <a:pt x="755" y="21"/>
                    <a:pt x="749" y="54"/>
                  </a:cubicBezTo>
                  <a:lnTo>
                    <a:pt x="645" y="659"/>
                  </a:lnTo>
                  <a:cubicBezTo>
                    <a:pt x="640" y="678"/>
                    <a:pt x="627" y="697"/>
                    <a:pt x="608" y="706"/>
                  </a:cubicBezTo>
                  <a:lnTo>
                    <a:pt x="51" y="961"/>
                  </a:lnTo>
                  <a:cubicBezTo>
                    <a:pt x="2" y="983"/>
                    <a:pt x="1" y="1051"/>
                    <a:pt x="48" y="1077"/>
                  </a:cubicBezTo>
                  <a:lnTo>
                    <a:pt x="591" y="1362"/>
                  </a:lnTo>
                  <a:cubicBezTo>
                    <a:pt x="609" y="1373"/>
                    <a:pt x="622" y="1391"/>
                    <a:pt x="625" y="1413"/>
                  </a:cubicBezTo>
                  <a:lnTo>
                    <a:pt x="696" y="2021"/>
                  </a:lnTo>
                  <a:cubicBezTo>
                    <a:pt x="700" y="2057"/>
                    <a:pt x="729" y="2079"/>
                    <a:pt x="760" y="2079"/>
                  </a:cubicBezTo>
                  <a:cubicBezTo>
                    <a:pt x="776" y="2079"/>
                    <a:pt x="793" y="2073"/>
                    <a:pt x="806" y="2060"/>
                  </a:cubicBezTo>
                  <a:lnTo>
                    <a:pt x="1246" y="1632"/>
                  </a:lnTo>
                  <a:cubicBezTo>
                    <a:pt x="1257" y="1621"/>
                    <a:pt x="1274" y="1614"/>
                    <a:pt x="1292" y="1614"/>
                  </a:cubicBezTo>
                  <a:cubicBezTo>
                    <a:pt x="1296" y="1614"/>
                    <a:pt x="1300" y="1614"/>
                    <a:pt x="1303" y="1615"/>
                  </a:cubicBezTo>
                  <a:lnTo>
                    <a:pt x="1905" y="1735"/>
                  </a:lnTo>
                  <a:cubicBezTo>
                    <a:pt x="1910" y="1736"/>
                    <a:pt x="1914" y="1737"/>
                    <a:pt x="1919" y="1737"/>
                  </a:cubicBezTo>
                  <a:cubicBezTo>
                    <a:pt x="1965" y="1737"/>
                    <a:pt x="1998" y="1688"/>
                    <a:pt x="1976" y="1644"/>
                  </a:cubicBezTo>
                  <a:lnTo>
                    <a:pt x="1706" y="1095"/>
                  </a:lnTo>
                  <a:cubicBezTo>
                    <a:pt x="1696" y="1076"/>
                    <a:pt x="1698" y="1053"/>
                    <a:pt x="1707" y="1034"/>
                  </a:cubicBezTo>
                  <a:lnTo>
                    <a:pt x="2008" y="501"/>
                  </a:lnTo>
                  <a:cubicBezTo>
                    <a:pt x="2032" y="456"/>
                    <a:pt x="1998" y="404"/>
                    <a:pt x="1950" y="404"/>
                  </a:cubicBezTo>
                  <a:cubicBezTo>
                    <a:pt x="1947" y="404"/>
                    <a:pt x="1944" y="404"/>
                    <a:pt x="1941" y="404"/>
                  </a:cubicBezTo>
                  <a:lnTo>
                    <a:pt x="1334" y="493"/>
                  </a:lnTo>
                  <a:cubicBezTo>
                    <a:pt x="1332" y="493"/>
                    <a:pt x="1329" y="493"/>
                    <a:pt x="1327" y="493"/>
                  </a:cubicBezTo>
                  <a:cubicBezTo>
                    <a:pt x="1308" y="493"/>
                    <a:pt x="1290" y="486"/>
                    <a:pt x="1277" y="472"/>
                  </a:cubicBezTo>
                  <a:lnTo>
                    <a:pt x="861" y="22"/>
                  </a:lnTo>
                  <a:cubicBezTo>
                    <a:pt x="848" y="7"/>
                    <a:pt x="830" y="1"/>
                    <a:pt x="8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9"/>
            <p:cNvSpPr/>
            <p:nvPr/>
          </p:nvSpPr>
          <p:spPr>
            <a:xfrm rot="5400000">
              <a:off x="8593020" y="1422751"/>
              <a:ext cx="23273" cy="17996"/>
            </a:xfrm>
            <a:custGeom>
              <a:avLst/>
              <a:gdLst/>
              <a:ahLst/>
              <a:cxnLst/>
              <a:rect l="l" t="t" r="r" b="b"/>
              <a:pathLst>
                <a:path w="583" h="452" extrusionOk="0">
                  <a:moveTo>
                    <a:pt x="291" y="0"/>
                  </a:moveTo>
                  <a:cubicBezTo>
                    <a:pt x="0" y="0"/>
                    <a:pt x="0" y="451"/>
                    <a:pt x="291" y="451"/>
                  </a:cubicBezTo>
                  <a:cubicBezTo>
                    <a:pt x="582" y="451"/>
                    <a:pt x="582" y="0"/>
                    <a:pt x="2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9"/>
            <p:cNvSpPr/>
            <p:nvPr/>
          </p:nvSpPr>
          <p:spPr>
            <a:xfrm rot="5400000">
              <a:off x="8031648" y="4877074"/>
              <a:ext cx="23233" cy="18036"/>
            </a:xfrm>
            <a:custGeom>
              <a:avLst/>
              <a:gdLst/>
              <a:ahLst/>
              <a:cxnLst/>
              <a:rect l="l" t="t" r="r" b="b"/>
              <a:pathLst>
                <a:path w="582" h="453" extrusionOk="0">
                  <a:moveTo>
                    <a:pt x="290" y="0"/>
                  </a:moveTo>
                  <a:cubicBezTo>
                    <a:pt x="0" y="0"/>
                    <a:pt x="0" y="452"/>
                    <a:pt x="290" y="452"/>
                  </a:cubicBezTo>
                  <a:cubicBezTo>
                    <a:pt x="582" y="452"/>
                    <a:pt x="582" y="0"/>
                    <a:pt x="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9"/>
            <p:cNvSpPr/>
            <p:nvPr/>
          </p:nvSpPr>
          <p:spPr>
            <a:xfrm rot="5400000">
              <a:off x="8710865" y="331375"/>
              <a:ext cx="23313" cy="18036"/>
            </a:xfrm>
            <a:custGeom>
              <a:avLst/>
              <a:gdLst/>
              <a:ahLst/>
              <a:cxnLst/>
              <a:rect l="l" t="t" r="r" b="b"/>
              <a:pathLst>
                <a:path w="584" h="453" extrusionOk="0">
                  <a:moveTo>
                    <a:pt x="292" y="1"/>
                  </a:moveTo>
                  <a:cubicBezTo>
                    <a:pt x="1" y="1"/>
                    <a:pt x="1" y="453"/>
                    <a:pt x="292" y="453"/>
                  </a:cubicBezTo>
                  <a:cubicBezTo>
                    <a:pt x="584" y="453"/>
                    <a:pt x="584"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9"/>
            <p:cNvSpPr/>
            <p:nvPr/>
          </p:nvSpPr>
          <p:spPr>
            <a:xfrm rot="5400000">
              <a:off x="8901884" y="801444"/>
              <a:ext cx="23273" cy="18076"/>
            </a:xfrm>
            <a:custGeom>
              <a:avLst/>
              <a:gdLst/>
              <a:ahLst/>
              <a:cxnLst/>
              <a:rect l="l" t="t" r="r" b="b"/>
              <a:pathLst>
                <a:path w="583" h="454" extrusionOk="0">
                  <a:moveTo>
                    <a:pt x="292" y="1"/>
                  </a:moveTo>
                  <a:cubicBezTo>
                    <a:pt x="1" y="1"/>
                    <a:pt x="0" y="453"/>
                    <a:pt x="292" y="453"/>
                  </a:cubicBezTo>
                  <a:cubicBezTo>
                    <a:pt x="582" y="453"/>
                    <a:pt x="582"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9"/>
            <p:cNvSpPr/>
            <p:nvPr/>
          </p:nvSpPr>
          <p:spPr>
            <a:xfrm rot="5400000">
              <a:off x="5753897" y="160618"/>
              <a:ext cx="23273" cy="17996"/>
            </a:xfrm>
            <a:custGeom>
              <a:avLst/>
              <a:gdLst/>
              <a:ahLst/>
              <a:cxnLst/>
              <a:rect l="l" t="t" r="r" b="b"/>
              <a:pathLst>
                <a:path w="583" h="452" extrusionOk="0">
                  <a:moveTo>
                    <a:pt x="292" y="1"/>
                  </a:moveTo>
                  <a:cubicBezTo>
                    <a:pt x="1" y="1"/>
                    <a:pt x="1" y="452"/>
                    <a:pt x="292" y="452"/>
                  </a:cubicBezTo>
                  <a:cubicBezTo>
                    <a:pt x="583" y="452"/>
                    <a:pt x="583"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9"/>
            <p:cNvSpPr/>
            <p:nvPr/>
          </p:nvSpPr>
          <p:spPr>
            <a:xfrm rot="5400000">
              <a:off x="182621" y="1477268"/>
              <a:ext cx="23313" cy="18036"/>
            </a:xfrm>
            <a:custGeom>
              <a:avLst/>
              <a:gdLst/>
              <a:ahLst/>
              <a:cxnLst/>
              <a:rect l="l" t="t" r="r" b="b"/>
              <a:pathLst>
                <a:path w="584" h="453" extrusionOk="0">
                  <a:moveTo>
                    <a:pt x="292" y="1"/>
                  </a:moveTo>
                  <a:cubicBezTo>
                    <a:pt x="1" y="1"/>
                    <a:pt x="1" y="453"/>
                    <a:pt x="292" y="453"/>
                  </a:cubicBezTo>
                  <a:cubicBezTo>
                    <a:pt x="584" y="453"/>
                    <a:pt x="584"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9"/>
            <p:cNvSpPr/>
            <p:nvPr/>
          </p:nvSpPr>
          <p:spPr>
            <a:xfrm rot="5400000">
              <a:off x="8031626" y="227615"/>
              <a:ext cx="23273" cy="17996"/>
            </a:xfrm>
            <a:custGeom>
              <a:avLst/>
              <a:gdLst/>
              <a:ahLst/>
              <a:cxnLst/>
              <a:rect l="l" t="t" r="r" b="b"/>
              <a:pathLst>
                <a:path w="583" h="452" extrusionOk="0">
                  <a:moveTo>
                    <a:pt x="292" y="0"/>
                  </a:moveTo>
                  <a:cubicBezTo>
                    <a:pt x="1" y="0"/>
                    <a:pt x="0" y="451"/>
                    <a:pt x="292" y="451"/>
                  </a:cubicBezTo>
                  <a:cubicBezTo>
                    <a:pt x="582" y="451"/>
                    <a:pt x="582" y="0"/>
                    <a:pt x="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9"/>
            <p:cNvSpPr/>
            <p:nvPr/>
          </p:nvSpPr>
          <p:spPr>
            <a:xfrm rot="5400000">
              <a:off x="461970" y="1936436"/>
              <a:ext cx="23313" cy="18036"/>
            </a:xfrm>
            <a:custGeom>
              <a:avLst/>
              <a:gdLst/>
              <a:ahLst/>
              <a:cxnLst/>
              <a:rect l="l" t="t" r="r" b="b"/>
              <a:pathLst>
                <a:path w="584" h="453" extrusionOk="0">
                  <a:moveTo>
                    <a:pt x="292" y="1"/>
                  </a:moveTo>
                  <a:cubicBezTo>
                    <a:pt x="2" y="1"/>
                    <a:pt x="0" y="453"/>
                    <a:pt x="292" y="453"/>
                  </a:cubicBezTo>
                  <a:cubicBezTo>
                    <a:pt x="583" y="453"/>
                    <a:pt x="583"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9"/>
            <p:cNvSpPr/>
            <p:nvPr/>
          </p:nvSpPr>
          <p:spPr>
            <a:xfrm rot="5400000">
              <a:off x="980569" y="227584"/>
              <a:ext cx="23273" cy="18036"/>
            </a:xfrm>
            <a:custGeom>
              <a:avLst/>
              <a:gdLst/>
              <a:ahLst/>
              <a:cxnLst/>
              <a:rect l="l" t="t" r="r" b="b"/>
              <a:pathLst>
                <a:path w="583" h="453" extrusionOk="0">
                  <a:moveTo>
                    <a:pt x="291" y="0"/>
                  </a:moveTo>
                  <a:cubicBezTo>
                    <a:pt x="1" y="0"/>
                    <a:pt x="1" y="452"/>
                    <a:pt x="291" y="452"/>
                  </a:cubicBezTo>
                  <a:cubicBezTo>
                    <a:pt x="582" y="452"/>
                    <a:pt x="582" y="0"/>
                    <a:pt x="2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9"/>
            <p:cNvSpPr/>
            <p:nvPr/>
          </p:nvSpPr>
          <p:spPr>
            <a:xfrm rot="5400000">
              <a:off x="6576970" y="331400"/>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9"/>
            <p:cNvSpPr/>
            <p:nvPr/>
          </p:nvSpPr>
          <p:spPr>
            <a:xfrm rot="5400000">
              <a:off x="2973297" y="250885"/>
              <a:ext cx="23273" cy="17996"/>
            </a:xfrm>
            <a:custGeom>
              <a:avLst/>
              <a:gdLst/>
              <a:ahLst/>
              <a:cxnLst/>
              <a:rect l="l" t="t" r="r" b="b"/>
              <a:pathLst>
                <a:path w="583" h="452" extrusionOk="0">
                  <a:moveTo>
                    <a:pt x="291" y="0"/>
                  </a:moveTo>
                  <a:cubicBezTo>
                    <a:pt x="0" y="0"/>
                    <a:pt x="0" y="451"/>
                    <a:pt x="291" y="451"/>
                  </a:cubicBezTo>
                  <a:cubicBezTo>
                    <a:pt x="582" y="451"/>
                    <a:pt x="582" y="0"/>
                    <a:pt x="2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9"/>
            <p:cNvSpPr/>
            <p:nvPr/>
          </p:nvSpPr>
          <p:spPr>
            <a:xfrm rot="5400000">
              <a:off x="2127378" y="331348"/>
              <a:ext cx="23313" cy="18076"/>
            </a:xfrm>
            <a:custGeom>
              <a:avLst/>
              <a:gdLst/>
              <a:ahLst/>
              <a:cxnLst/>
              <a:rect l="l" t="t" r="r" b="b"/>
              <a:pathLst>
                <a:path w="584" h="454" extrusionOk="0">
                  <a:moveTo>
                    <a:pt x="292" y="1"/>
                  </a:moveTo>
                  <a:cubicBezTo>
                    <a:pt x="3" y="1"/>
                    <a:pt x="1" y="453"/>
                    <a:pt x="292" y="453"/>
                  </a:cubicBezTo>
                  <a:cubicBezTo>
                    <a:pt x="584" y="453"/>
                    <a:pt x="584"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9"/>
            <p:cNvSpPr/>
            <p:nvPr/>
          </p:nvSpPr>
          <p:spPr>
            <a:xfrm rot="5400000">
              <a:off x="4723077" y="308064"/>
              <a:ext cx="23313" cy="18036"/>
            </a:xfrm>
            <a:custGeom>
              <a:avLst/>
              <a:gdLst/>
              <a:ahLst/>
              <a:cxnLst/>
              <a:rect l="l" t="t" r="r" b="b"/>
              <a:pathLst>
                <a:path w="584" h="453" extrusionOk="0">
                  <a:moveTo>
                    <a:pt x="292" y="0"/>
                  </a:moveTo>
                  <a:cubicBezTo>
                    <a:pt x="1" y="0"/>
                    <a:pt x="1" y="453"/>
                    <a:pt x="292" y="453"/>
                  </a:cubicBezTo>
                  <a:cubicBezTo>
                    <a:pt x="584" y="453"/>
                    <a:pt x="584" y="0"/>
                    <a:pt x="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9"/>
            <p:cNvSpPr/>
            <p:nvPr/>
          </p:nvSpPr>
          <p:spPr>
            <a:xfrm rot="5400000">
              <a:off x="269128" y="801494"/>
              <a:ext cx="23313" cy="17996"/>
            </a:xfrm>
            <a:custGeom>
              <a:avLst/>
              <a:gdLst/>
              <a:ahLst/>
              <a:cxnLst/>
              <a:rect l="l" t="t" r="r" b="b"/>
              <a:pathLst>
                <a:path w="584" h="452" extrusionOk="0">
                  <a:moveTo>
                    <a:pt x="292" y="1"/>
                  </a:moveTo>
                  <a:cubicBezTo>
                    <a:pt x="1" y="1"/>
                    <a:pt x="0" y="452"/>
                    <a:pt x="292" y="452"/>
                  </a:cubicBezTo>
                  <a:cubicBezTo>
                    <a:pt x="583" y="452"/>
                    <a:pt x="583"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9"/>
            <p:cNvSpPr/>
            <p:nvPr/>
          </p:nvSpPr>
          <p:spPr>
            <a:xfrm rot="5400000">
              <a:off x="501233" y="3174682"/>
              <a:ext cx="23273" cy="18036"/>
            </a:xfrm>
            <a:custGeom>
              <a:avLst/>
              <a:gdLst/>
              <a:ahLst/>
              <a:cxnLst/>
              <a:rect l="l" t="t" r="r" b="b"/>
              <a:pathLst>
                <a:path w="583" h="453" extrusionOk="0">
                  <a:moveTo>
                    <a:pt x="292" y="0"/>
                  </a:moveTo>
                  <a:cubicBezTo>
                    <a:pt x="0" y="0"/>
                    <a:pt x="0" y="452"/>
                    <a:pt x="292" y="452"/>
                  </a:cubicBezTo>
                  <a:cubicBezTo>
                    <a:pt x="582" y="452"/>
                    <a:pt x="582" y="0"/>
                    <a:pt x="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9"/>
            <p:cNvSpPr/>
            <p:nvPr/>
          </p:nvSpPr>
          <p:spPr>
            <a:xfrm rot="5400000">
              <a:off x="8901874" y="3174706"/>
              <a:ext cx="23313" cy="17996"/>
            </a:xfrm>
            <a:custGeom>
              <a:avLst/>
              <a:gdLst/>
              <a:ahLst/>
              <a:cxnLst/>
              <a:rect l="l" t="t" r="r" b="b"/>
              <a:pathLst>
                <a:path w="584" h="452" extrusionOk="0">
                  <a:moveTo>
                    <a:pt x="292" y="0"/>
                  </a:moveTo>
                  <a:cubicBezTo>
                    <a:pt x="1" y="0"/>
                    <a:pt x="0" y="451"/>
                    <a:pt x="292" y="451"/>
                  </a:cubicBezTo>
                  <a:cubicBezTo>
                    <a:pt x="583" y="451"/>
                    <a:pt x="583" y="0"/>
                    <a:pt x="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9"/>
            <p:cNvSpPr/>
            <p:nvPr/>
          </p:nvSpPr>
          <p:spPr>
            <a:xfrm rot="5400000">
              <a:off x="8852101" y="1959715"/>
              <a:ext cx="23273" cy="18036"/>
            </a:xfrm>
            <a:custGeom>
              <a:avLst/>
              <a:gdLst/>
              <a:ahLst/>
              <a:cxnLst/>
              <a:rect l="l" t="t" r="r" b="b"/>
              <a:pathLst>
                <a:path w="583" h="453" extrusionOk="0">
                  <a:moveTo>
                    <a:pt x="292" y="1"/>
                  </a:moveTo>
                  <a:cubicBezTo>
                    <a:pt x="1" y="1"/>
                    <a:pt x="1" y="453"/>
                    <a:pt x="292" y="453"/>
                  </a:cubicBezTo>
                  <a:cubicBezTo>
                    <a:pt x="583" y="453"/>
                    <a:pt x="583"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9"/>
            <p:cNvSpPr/>
            <p:nvPr/>
          </p:nvSpPr>
          <p:spPr>
            <a:xfrm rot="5400000">
              <a:off x="8530913" y="2707688"/>
              <a:ext cx="83872" cy="81621"/>
            </a:xfrm>
            <a:custGeom>
              <a:avLst/>
              <a:gdLst/>
              <a:ahLst/>
              <a:cxnLst/>
              <a:rect l="l" t="t" r="r" b="b"/>
              <a:pathLst>
                <a:path w="2101" h="2050" extrusionOk="0">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9"/>
            <p:cNvSpPr/>
            <p:nvPr/>
          </p:nvSpPr>
          <p:spPr>
            <a:xfrm rot="5400000">
              <a:off x="8975713" y="4875613"/>
              <a:ext cx="83872" cy="81621"/>
            </a:xfrm>
            <a:custGeom>
              <a:avLst/>
              <a:gdLst/>
              <a:ahLst/>
              <a:cxnLst/>
              <a:rect l="l" t="t" r="r" b="b"/>
              <a:pathLst>
                <a:path w="2101" h="2050" extrusionOk="0">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9"/>
            <p:cNvSpPr/>
            <p:nvPr/>
          </p:nvSpPr>
          <p:spPr>
            <a:xfrm rot="5400000">
              <a:off x="6218263" y="4718263"/>
              <a:ext cx="83872" cy="81621"/>
            </a:xfrm>
            <a:custGeom>
              <a:avLst/>
              <a:gdLst/>
              <a:ahLst/>
              <a:cxnLst/>
              <a:rect l="l" t="t" r="r" b="b"/>
              <a:pathLst>
                <a:path w="2101" h="2050" extrusionOk="0">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9"/>
            <p:cNvSpPr/>
            <p:nvPr/>
          </p:nvSpPr>
          <p:spPr>
            <a:xfrm rot="5400000">
              <a:off x="3544524" y="4888816"/>
              <a:ext cx="55928" cy="55184"/>
            </a:xfrm>
            <a:custGeom>
              <a:avLst/>
              <a:gdLst/>
              <a:ahLst/>
              <a:cxnLst/>
              <a:rect l="l" t="t" r="r" b="b"/>
              <a:pathLst>
                <a:path w="1401" h="1386" extrusionOk="0">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9"/>
            <p:cNvSpPr/>
            <p:nvPr/>
          </p:nvSpPr>
          <p:spPr>
            <a:xfrm rot="5400000">
              <a:off x="364886" y="2650991"/>
              <a:ext cx="55928" cy="55184"/>
            </a:xfrm>
            <a:custGeom>
              <a:avLst/>
              <a:gdLst/>
              <a:ahLst/>
              <a:cxnLst/>
              <a:rect l="l" t="t" r="r" b="b"/>
              <a:pathLst>
                <a:path w="1401" h="1386" extrusionOk="0">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9"/>
            <p:cNvSpPr/>
            <p:nvPr/>
          </p:nvSpPr>
          <p:spPr>
            <a:xfrm rot="5400000">
              <a:off x="8835774" y="3983066"/>
              <a:ext cx="55928" cy="55184"/>
            </a:xfrm>
            <a:custGeom>
              <a:avLst/>
              <a:gdLst/>
              <a:ahLst/>
              <a:cxnLst/>
              <a:rect l="l" t="t" r="r" b="b"/>
              <a:pathLst>
                <a:path w="1401" h="1386" extrusionOk="0">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9"/>
            <p:cNvSpPr/>
            <p:nvPr/>
          </p:nvSpPr>
          <p:spPr>
            <a:xfrm rot="5400000">
              <a:off x="272605" y="3824698"/>
              <a:ext cx="81117" cy="82775"/>
            </a:xfrm>
            <a:custGeom>
              <a:avLst/>
              <a:gdLst/>
              <a:ahLst/>
              <a:cxnLst/>
              <a:rect l="l" t="t" r="r" b="b"/>
              <a:pathLst>
                <a:path w="2032" h="2079" extrusionOk="0">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9"/>
            <p:cNvSpPr/>
            <p:nvPr/>
          </p:nvSpPr>
          <p:spPr>
            <a:xfrm rot="5400000">
              <a:off x="5477295" y="354675"/>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9"/>
            <p:cNvSpPr/>
            <p:nvPr/>
          </p:nvSpPr>
          <p:spPr>
            <a:xfrm rot="5400000">
              <a:off x="1707745" y="4853850"/>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9"/>
            <p:cNvSpPr/>
            <p:nvPr/>
          </p:nvSpPr>
          <p:spPr>
            <a:xfrm rot="5400000">
              <a:off x="381220" y="4877100"/>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9"/>
            <p:cNvSpPr/>
            <p:nvPr/>
          </p:nvSpPr>
          <p:spPr>
            <a:xfrm rot="5400000">
              <a:off x="2937395" y="4719775"/>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9"/>
            <p:cNvSpPr/>
            <p:nvPr/>
          </p:nvSpPr>
          <p:spPr>
            <a:xfrm rot="5400000">
              <a:off x="2701520" y="5041550"/>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9"/>
            <p:cNvSpPr/>
            <p:nvPr/>
          </p:nvSpPr>
          <p:spPr>
            <a:xfrm rot="5400000">
              <a:off x="4723108" y="4750075"/>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9"/>
            <p:cNvSpPr/>
            <p:nvPr/>
          </p:nvSpPr>
          <p:spPr>
            <a:xfrm rot="5400000">
              <a:off x="5527920" y="4988625"/>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9"/>
            <p:cNvSpPr/>
            <p:nvPr/>
          </p:nvSpPr>
          <p:spPr>
            <a:xfrm rot="5400000">
              <a:off x="6757870" y="5011900"/>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9"/>
            <p:cNvSpPr/>
            <p:nvPr/>
          </p:nvSpPr>
          <p:spPr>
            <a:xfrm rot="5400000">
              <a:off x="7420345" y="4750075"/>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9"/>
            <p:cNvSpPr/>
            <p:nvPr/>
          </p:nvSpPr>
          <p:spPr>
            <a:xfrm rot="5400000">
              <a:off x="182633" y="3532107"/>
              <a:ext cx="23273" cy="18036"/>
            </a:xfrm>
            <a:custGeom>
              <a:avLst/>
              <a:gdLst/>
              <a:ahLst/>
              <a:cxnLst/>
              <a:rect l="l" t="t" r="r" b="b"/>
              <a:pathLst>
                <a:path w="583" h="453" extrusionOk="0">
                  <a:moveTo>
                    <a:pt x="292" y="0"/>
                  </a:moveTo>
                  <a:cubicBezTo>
                    <a:pt x="0" y="0"/>
                    <a:pt x="0" y="452"/>
                    <a:pt x="292" y="452"/>
                  </a:cubicBezTo>
                  <a:cubicBezTo>
                    <a:pt x="582" y="452"/>
                    <a:pt x="582" y="0"/>
                    <a:pt x="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9"/>
            <p:cNvSpPr/>
            <p:nvPr/>
          </p:nvSpPr>
          <p:spPr>
            <a:xfrm rot="5400000">
              <a:off x="548658" y="1071332"/>
              <a:ext cx="23273" cy="18036"/>
            </a:xfrm>
            <a:custGeom>
              <a:avLst/>
              <a:gdLst/>
              <a:ahLst/>
              <a:cxnLst/>
              <a:rect l="l" t="t" r="r" b="b"/>
              <a:pathLst>
                <a:path w="583" h="453" extrusionOk="0">
                  <a:moveTo>
                    <a:pt x="292" y="0"/>
                  </a:moveTo>
                  <a:cubicBezTo>
                    <a:pt x="0" y="0"/>
                    <a:pt x="0" y="452"/>
                    <a:pt x="292" y="452"/>
                  </a:cubicBezTo>
                  <a:cubicBezTo>
                    <a:pt x="582" y="452"/>
                    <a:pt x="582" y="0"/>
                    <a:pt x="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9"/>
            <p:cNvSpPr/>
            <p:nvPr/>
          </p:nvSpPr>
          <p:spPr>
            <a:xfrm rot="5400000">
              <a:off x="587608" y="4225207"/>
              <a:ext cx="23273" cy="18036"/>
            </a:xfrm>
            <a:custGeom>
              <a:avLst/>
              <a:gdLst/>
              <a:ahLst/>
              <a:cxnLst/>
              <a:rect l="l" t="t" r="r" b="b"/>
              <a:pathLst>
                <a:path w="583" h="453" extrusionOk="0">
                  <a:moveTo>
                    <a:pt x="292" y="0"/>
                  </a:moveTo>
                  <a:cubicBezTo>
                    <a:pt x="0" y="0"/>
                    <a:pt x="0" y="452"/>
                    <a:pt x="292" y="452"/>
                  </a:cubicBezTo>
                  <a:cubicBezTo>
                    <a:pt x="582" y="452"/>
                    <a:pt x="582" y="0"/>
                    <a:pt x="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9"/>
            <p:cNvSpPr/>
            <p:nvPr/>
          </p:nvSpPr>
          <p:spPr>
            <a:xfrm rot="5400000">
              <a:off x="98074" y="956016"/>
              <a:ext cx="55928" cy="55184"/>
            </a:xfrm>
            <a:custGeom>
              <a:avLst/>
              <a:gdLst/>
              <a:ahLst/>
              <a:cxnLst/>
              <a:rect l="l" t="t" r="r" b="b"/>
              <a:pathLst>
                <a:path w="1401" h="1386" extrusionOk="0">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9"/>
            <p:cNvSpPr/>
            <p:nvPr/>
          </p:nvSpPr>
          <p:spPr>
            <a:xfrm rot="5400000">
              <a:off x="150983" y="2253518"/>
              <a:ext cx="23313" cy="18036"/>
            </a:xfrm>
            <a:custGeom>
              <a:avLst/>
              <a:gdLst/>
              <a:ahLst/>
              <a:cxnLst/>
              <a:rect l="l" t="t" r="r" b="b"/>
              <a:pathLst>
                <a:path w="584" h="453" extrusionOk="0">
                  <a:moveTo>
                    <a:pt x="292" y="1"/>
                  </a:moveTo>
                  <a:cubicBezTo>
                    <a:pt x="1" y="1"/>
                    <a:pt x="1" y="453"/>
                    <a:pt x="292" y="453"/>
                  </a:cubicBezTo>
                  <a:cubicBezTo>
                    <a:pt x="584" y="453"/>
                    <a:pt x="584"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9"/>
            <p:cNvSpPr/>
            <p:nvPr/>
          </p:nvSpPr>
          <p:spPr>
            <a:xfrm rot="5400000">
              <a:off x="95819" y="102734"/>
              <a:ext cx="23273" cy="18036"/>
            </a:xfrm>
            <a:custGeom>
              <a:avLst/>
              <a:gdLst/>
              <a:ahLst/>
              <a:cxnLst/>
              <a:rect l="l" t="t" r="r" b="b"/>
              <a:pathLst>
                <a:path w="583" h="453" extrusionOk="0">
                  <a:moveTo>
                    <a:pt x="291" y="0"/>
                  </a:moveTo>
                  <a:cubicBezTo>
                    <a:pt x="1" y="0"/>
                    <a:pt x="1" y="452"/>
                    <a:pt x="291" y="452"/>
                  </a:cubicBezTo>
                  <a:cubicBezTo>
                    <a:pt x="582" y="452"/>
                    <a:pt x="582" y="0"/>
                    <a:pt x="2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 name="Google Shape;395;p9"/>
          <p:cNvSpPr/>
          <p:nvPr/>
        </p:nvSpPr>
        <p:spPr>
          <a:xfrm rot="10800000" flipH="1">
            <a:off x="-815025" y="-3"/>
            <a:ext cx="4811670" cy="5143528"/>
          </a:xfrm>
          <a:custGeom>
            <a:avLst/>
            <a:gdLst/>
            <a:ahLst/>
            <a:cxnLst/>
            <a:rect l="l" t="t" r="r" b="b"/>
            <a:pathLst>
              <a:path w="94402" h="90575" extrusionOk="0">
                <a:moveTo>
                  <a:pt x="1" y="0"/>
                </a:moveTo>
                <a:lnTo>
                  <a:pt x="1" y="90575"/>
                </a:lnTo>
                <a:lnTo>
                  <a:pt x="86913" y="90575"/>
                </a:lnTo>
                <a:cubicBezTo>
                  <a:pt x="86913" y="90575"/>
                  <a:pt x="92263" y="82476"/>
                  <a:pt x="93122" y="78150"/>
                </a:cubicBezTo>
                <a:cubicBezTo>
                  <a:pt x="94401" y="71701"/>
                  <a:pt x="91680" y="64789"/>
                  <a:pt x="86938" y="60610"/>
                </a:cubicBezTo>
                <a:cubicBezTo>
                  <a:pt x="83589" y="57659"/>
                  <a:pt x="79427" y="55978"/>
                  <a:pt x="75666" y="53649"/>
                </a:cubicBezTo>
                <a:cubicBezTo>
                  <a:pt x="71904" y="51319"/>
                  <a:pt x="68310" y="47961"/>
                  <a:pt x="67416" y="43420"/>
                </a:cubicBezTo>
                <a:cubicBezTo>
                  <a:pt x="66336" y="37935"/>
                  <a:pt x="69462" y="32234"/>
                  <a:pt x="68504" y="26721"/>
                </a:cubicBezTo>
                <a:cubicBezTo>
                  <a:pt x="67750" y="22392"/>
                  <a:pt x="64638" y="19025"/>
                  <a:pt x="62934" y="15020"/>
                </a:cubicBezTo>
                <a:cubicBezTo>
                  <a:pt x="61435" y="11496"/>
                  <a:pt x="61793" y="8434"/>
                  <a:pt x="61690" y="4733"/>
                </a:cubicBezTo>
                <a:cubicBezTo>
                  <a:pt x="61610" y="1930"/>
                  <a:pt x="57607" y="0"/>
                  <a:pt x="57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6"/>
        </a:solidFill>
        <a:effectLst/>
      </p:bgPr>
    </p:bg>
    <p:spTree>
      <p:nvGrpSpPr>
        <p:cNvPr id="1" name="Shape 396"/>
        <p:cNvGrpSpPr/>
        <p:nvPr/>
      </p:nvGrpSpPr>
      <p:grpSpPr>
        <a:xfrm>
          <a:off x="0" y="0"/>
          <a:ext cx="0" cy="0"/>
          <a:chOff x="0" y="0"/>
          <a:chExt cx="0" cy="0"/>
        </a:xfrm>
      </p:grpSpPr>
      <p:grpSp>
        <p:nvGrpSpPr>
          <p:cNvPr id="397" name="Google Shape;397;p10"/>
          <p:cNvGrpSpPr/>
          <p:nvPr/>
        </p:nvGrpSpPr>
        <p:grpSpPr>
          <a:xfrm>
            <a:off x="91989" y="90715"/>
            <a:ext cx="8960022" cy="4962069"/>
            <a:chOff x="91989" y="90715"/>
            <a:chExt cx="8960022" cy="4962069"/>
          </a:xfrm>
        </p:grpSpPr>
        <p:sp>
          <p:nvSpPr>
            <p:cNvPr id="398" name="Google Shape;398;p10"/>
            <p:cNvSpPr/>
            <p:nvPr/>
          </p:nvSpPr>
          <p:spPr>
            <a:xfrm rot="-5400000" flipH="1">
              <a:off x="5178897" y="362316"/>
              <a:ext cx="55928" cy="55184"/>
            </a:xfrm>
            <a:custGeom>
              <a:avLst/>
              <a:gdLst/>
              <a:ahLst/>
              <a:cxnLst/>
              <a:rect l="l" t="t" r="r" b="b"/>
              <a:pathLst>
                <a:path w="1401" h="1386" extrusionOk="0">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0"/>
            <p:cNvSpPr/>
            <p:nvPr/>
          </p:nvSpPr>
          <p:spPr>
            <a:xfrm rot="-5400000" flipH="1">
              <a:off x="194989" y="1132413"/>
              <a:ext cx="83872" cy="81621"/>
            </a:xfrm>
            <a:custGeom>
              <a:avLst/>
              <a:gdLst/>
              <a:ahLst/>
              <a:cxnLst/>
              <a:rect l="l" t="t" r="r" b="b"/>
              <a:pathLst>
                <a:path w="2101" h="2050" extrusionOk="0">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0"/>
            <p:cNvSpPr/>
            <p:nvPr/>
          </p:nvSpPr>
          <p:spPr>
            <a:xfrm rot="-5400000" flipH="1">
              <a:off x="7567201" y="89898"/>
              <a:ext cx="81117" cy="82775"/>
            </a:xfrm>
            <a:custGeom>
              <a:avLst/>
              <a:gdLst/>
              <a:ahLst/>
              <a:cxnLst/>
              <a:rect l="l" t="t" r="r" b="b"/>
              <a:pathLst>
                <a:path w="2032" h="2079" extrusionOk="0">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0"/>
            <p:cNvSpPr/>
            <p:nvPr/>
          </p:nvSpPr>
          <p:spPr>
            <a:xfrm rot="-5400000" flipH="1">
              <a:off x="1627506" y="289579"/>
              <a:ext cx="81117" cy="82815"/>
            </a:xfrm>
            <a:custGeom>
              <a:avLst/>
              <a:gdLst/>
              <a:ahLst/>
              <a:cxnLst/>
              <a:rect l="l" t="t" r="r" b="b"/>
              <a:pathLst>
                <a:path w="2032" h="2080" extrusionOk="0">
                  <a:moveTo>
                    <a:pt x="813" y="1"/>
                  </a:moveTo>
                  <a:cubicBezTo>
                    <a:pt x="783" y="1"/>
                    <a:pt x="755" y="21"/>
                    <a:pt x="749" y="54"/>
                  </a:cubicBezTo>
                  <a:lnTo>
                    <a:pt x="645" y="659"/>
                  </a:lnTo>
                  <a:cubicBezTo>
                    <a:pt x="640" y="678"/>
                    <a:pt x="627" y="697"/>
                    <a:pt x="608" y="706"/>
                  </a:cubicBezTo>
                  <a:lnTo>
                    <a:pt x="51" y="961"/>
                  </a:lnTo>
                  <a:cubicBezTo>
                    <a:pt x="2" y="983"/>
                    <a:pt x="1" y="1051"/>
                    <a:pt x="48" y="1077"/>
                  </a:cubicBezTo>
                  <a:lnTo>
                    <a:pt x="591" y="1362"/>
                  </a:lnTo>
                  <a:cubicBezTo>
                    <a:pt x="609" y="1373"/>
                    <a:pt x="622" y="1391"/>
                    <a:pt x="625" y="1413"/>
                  </a:cubicBezTo>
                  <a:lnTo>
                    <a:pt x="696" y="2021"/>
                  </a:lnTo>
                  <a:cubicBezTo>
                    <a:pt x="700" y="2057"/>
                    <a:pt x="729" y="2079"/>
                    <a:pt x="760" y="2079"/>
                  </a:cubicBezTo>
                  <a:cubicBezTo>
                    <a:pt x="776" y="2079"/>
                    <a:pt x="793" y="2073"/>
                    <a:pt x="806" y="2060"/>
                  </a:cubicBezTo>
                  <a:lnTo>
                    <a:pt x="1246" y="1632"/>
                  </a:lnTo>
                  <a:cubicBezTo>
                    <a:pt x="1257" y="1621"/>
                    <a:pt x="1274" y="1614"/>
                    <a:pt x="1292" y="1614"/>
                  </a:cubicBezTo>
                  <a:cubicBezTo>
                    <a:pt x="1296" y="1614"/>
                    <a:pt x="1300" y="1614"/>
                    <a:pt x="1303" y="1615"/>
                  </a:cubicBezTo>
                  <a:lnTo>
                    <a:pt x="1905" y="1735"/>
                  </a:lnTo>
                  <a:cubicBezTo>
                    <a:pt x="1910" y="1736"/>
                    <a:pt x="1914" y="1737"/>
                    <a:pt x="1919" y="1737"/>
                  </a:cubicBezTo>
                  <a:cubicBezTo>
                    <a:pt x="1965" y="1737"/>
                    <a:pt x="1998" y="1688"/>
                    <a:pt x="1976" y="1644"/>
                  </a:cubicBezTo>
                  <a:lnTo>
                    <a:pt x="1706" y="1095"/>
                  </a:lnTo>
                  <a:cubicBezTo>
                    <a:pt x="1696" y="1076"/>
                    <a:pt x="1698" y="1053"/>
                    <a:pt x="1707" y="1034"/>
                  </a:cubicBezTo>
                  <a:lnTo>
                    <a:pt x="2008" y="501"/>
                  </a:lnTo>
                  <a:cubicBezTo>
                    <a:pt x="2032" y="456"/>
                    <a:pt x="1998" y="404"/>
                    <a:pt x="1950" y="404"/>
                  </a:cubicBezTo>
                  <a:cubicBezTo>
                    <a:pt x="1947" y="404"/>
                    <a:pt x="1944" y="404"/>
                    <a:pt x="1941" y="404"/>
                  </a:cubicBezTo>
                  <a:lnTo>
                    <a:pt x="1334" y="493"/>
                  </a:lnTo>
                  <a:cubicBezTo>
                    <a:pt x="1332" y="493"/>
                    <a:pt x="1329" y="493"/>
                    <a:pt x="1327" y="493"/>
                  </a:cubicBezTo>
                  <a:cubicBezTo>
                    <a:pt x="1308" y="493"/>
                    <a:pt x="1290" y="486"/>
                    <a:pt x="1277" y="472"/>
                  </a:cubicBezTo>
                  <a:lnTo>
                    <a:pt x="861" y="22"/>
                  </a:lnTo>
                  <a:cubicBezTo>
                    <a:pt x="848" y="7"/>
                    <a:pt x="830" y="1"/>
                    <a:pt x="8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0"/>
            <p:cNvSpPr/>
            <p:nvPr/>
          </p:nvSpPr>
          <p:spPr>
            <a:xfrm rot="-5400000" flipH="1">
              <a:off x="534155" y="1413351"/>
              <a:ext cx="23273" cy="17996"/>
            </a:xfrm>
            <a:custGeom>
              <a:avLst/>
              <a:gdLst/>
              <a:ahLst/>
              <a:cxnLst/>
              <a:rect l="l" t="t" r="r" b="b"/>
              <a:pathLst>
                <a:path w="583" h="452" extrusionOk="0">
                  <a:moveTo>
                    <a:pt x="291" y="0"/>
                  </a:moveTo>
                  <a:cubicBezTo>
                    <a:pt x="0" y="0"/>
                    <a:pt x="0" y="451"/>
                    <a:pt x="291" y="451"/>
                  </a:cubicBezTo>
                  <a:cubicBezTo>
                    <a:pt x="582" y="451"/>
                    <a:pt x="582" y="0"/>
                    <a:pt x="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0"/>
            <p:cNvSpPr/>
            <p:nvPr/>
          </p:nvSpPr>
          <p:spPr>
            <a:xfrm rot="-5400000" flipH="1">
              <a:off x="1095567" y="4867674"/>
              <a:ext cx="23233" cy="18036"/>
            </a:xfrm>
            <a:custGeom>
              <a:avLst/>
              <a:gdLst/>
              <a:ahLst/>
              <a:cxnLst/>
              <a:rect l="l" t="t" r="r" b="b"/>
              <a:pathLst>
                <a:path w="582" h="453" extrusionOk="0">
                  <a:moveTo>
                    <a:pt x="290" y="0"/>
                  </a:moveTo>
                  <a:cubicBezTo>
                    <a:pt x="0" y="0"/>
                    <a:pt x="0" y="452"/>
                    <a:pt x="290" y="452"/>
                  </a:cubicBezTo>
                  <a:cubicBezTo>
                    <a:pt x="582" y="452"/>
                    <a:pt x="582" y="0"/>
                    <a:pt x="2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0"/>
            <p:cNvSpPr/>
            <p:nvPr/>
          </p:nvSpPr>
          <p:spPr>
            <a:xfrm rot="-5400000" flipH="1">
              <a:off x="416270" y="321975"/>
              <a:ext cx="23313" cy="18036"/>
            </a:xfrm>
            <a:custGeom>
              <a:avLst/>
              <a:gdLst/>
              <a:ahLst/>
              <a:cxnLst/>
              <a:rect l="l" t="t" r="r" b="b"/>
              <a:pathLst>
                <a:path w="584" h="453" extrusionOk="0">
                  <a:moveTo>
                    <a:pt x="292" y="1"/>
                  </a:moveTo>
                  <a:cubicBezTo>
                    <a:pt x="1" y="1"/>
                    <a:pt x="1" y="453"/>
                    <a:pt x="292" y="453"/>
                  </a:cubicBezTo>
                  <a:cubicBezTo>
                    <a:pt x="584" y="453"/>
                    <a:pt x="584" y="1"/>
                    <a:pt x="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0"/>
            <p:cNvSpPr/>
            <p:nvPr/>
          </p:nvSpPr>
          <p:spPr>
            <a:xfrm rot="-5400000" flipH="1">
              <a:off x="225291" y="792044"/>
              <a:ext cx="23273" cy="18076"/>
            </a:xfrm>
            <a:custGeom>
              <a:avLst/>
              <a:gdLst/>
              <a:ahLst/>
              <a:cxnLst/>
              <a:rect l="l" t="t" r="r" b="b"/>
              <a:pathLst>
                <a:path w="583" h="454" extrusionOk="0">
                  <a:moveTo>
                    <a:pt x="292" y="1"/>
                  </a:moveTo>
                  <a:cubicBezTo>
                    <a:pt x="1" y="1"/>
                    <a:pt x="0" y="453"/>
                    <a:pt x="292" y="453"/>
                  </a:cubicBezTo>
                  <a:cubicBezTo>
                    <a:pt x="582" y="453"/>
                    <a:pt x="582" y="1"/>
                    <a:pt x="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0"/>
            <p:cNvSpPr/>
            <p:nvPr/>
          </p:nvSpPr>
          <p:spPr>
            <a:xfrm rot="-5400000" flipH="1">
              <a:off x="3373278" y="151218"/>
              <a:ext cx="23273" cy="17996"/>
            </a:xfrm>
            <a:custGeom>
              <a:avLst/>
              <a:gdLst/>
              <a:ahLst/>
              <a:cxnLst/>
              <a:rect l="l" t="t" r="r" b="b"/>
              <a:pathLst>
                <a:path w="583" h="452" extrusionOk="0">
                  <a:moveTo>
                    <a:pt x="292" y="1"/>
                  </a:moveTo>
                  <a:cubicBezTo>
                    <a:pt x="1" y="1"/>
                    <a:pt x="1" y="452"/>
                    <a:pt x="292" y="452"/>
                  </a:cubicBezTo>
                  <a:cubicBezTo>
                    <a:pt x="583" y="452"/>
                    <a:pt x="583" y="1"/>
                    <a:pt x="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0"/>
            <p:cNvSpPr/>
            <p:nvPr/>
          </p:nvSpPr>
          <p:spPr>
            <a:xfrm rot="-5400000" flipH="1">
              <a:off x="8944514" y="1467868"/>
              <a:ext cx="23313" cy="18036"/>
            </a:xfrm>
            <a:custGeom>
              <a:avLst/>
              <a:gdLst/>
              <a:ahLst/>
              <a:cxnLst/>
              <a:rect l="l" t="t" r="r" b="b"/>
              <a:pathLst>
                <a:path w="584" h="453" extrusionOk="0">
                  <a:moveTo>
                    <a:pt x="292" y="1"/>
                  </a:moveTo>
                  <a:cubicBezTo>
                    <a:pt x="1" y="1"/>
                    <a:pt x="1" y="453"/>
                    <a:pt x="292" y="453"/>
                  </a:cubicBezTo>
                  <a:cubicBezTo>
                    <a:pt x="584" y="453"/>
                    <a:pt x="584" y="1"/>
                    <a:pt x="2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0"/>
            <p:cNvSpPr/>
            <p:nvPr/>
          </p:nvSpPr>
          <p:spPr>
            <a:xfrm rot="-5400000" flipH="1">
              <a:off x="1095549" y="218215"/>
              <a:ext cx="23273" cy="17996"/>
            </a:xfrm>
            <a:custGeom>
              <a:avLst/>
              <a:gdLst/>
              <a:ahLst/>
              <a:cxnLst/>
              <a:rect l="l" t="t" r="r" b="b"/>
              <a:pathLst>
                <a:path w="583" h="452" extrusionOk="0">
                  <a:moveTo>
                    <a:pt x="292" y="0"/>
                  </a:moveTo>
                  <a:cubicBezTo>
                    <a:pt x="1" y="0"/>
                    <a:pt x="0" y="451"/>
                    <a:pt x="292" y="451"/>
                  </a:cubicBezTo>
                  <a:cubicBezTo>
                    <a:pt x="582" y="451"/>
                    <a:pt x="582"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0"/>
            <p:cNvSpPr/>
            <p:nvPr/>
          </p:nvSpPr>
          <p:spPr>
            <a:xfrm rot="-5400000" flipH="1">
              <a:off x="8665165" y="1927037"/>
              <a:ext cx="23313" cy="18036"/>
            </a:xfrm>
            <a:custGeom>
              <a:avLst/>
              <a:gdLst/>
              <a:ahLst/>
              <a:cxnLst/>
              <a:rect l="l" t="t" r="r" b="b"/>
              <a:pathLst>
                <a:path w="584" h="453" extrusionOk="0">
                  <a:moveTo>
                    <a:pt x="292" y="1"/>
                  </a:moveTo>
                  <a:cubicBezTo>
                    <a:pt x="2" y="1"/>
                    <a:pt x="0" y="453"/>
                    <a:pt x="292" y="453"/>
                  </a:cubicBezTo>
                  <a:cubicBezTo>
                    <a:pt x="583" y="453"/>
                    <a:pt x="583" y="1"/>
                    <a:pt x="2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0"/>
            <p:cNvSpPr/>
            <p:nvPr/>
          </p:nvSpPr>
          <p:spPr>
            <a:xfrm rot="-5400000" flipH="1">
              <a:off x="8146606" y="218184"/>
              <a:ext cx="23273" cy="18036"/>
            </a:xfrm>
            <a:custGeom>
              <a:avLst/>
              <a:gdLst/>
              <a:ahLst/>
              <a:cxnLst/>
              <a:rect l="l" t="t" r="r" b="b"/>
              <a:pathLst>
                <a:path w="583" h="453" extrusionOk="0">
                  <a:moveTo>
                    <a:pt x="291" y="0"/>
                  </a:moveTo>
                  <a:cubicBezTo>
                    <a:pt x="1" y="0"/>
                    <a:pt x="1" y="452"/>
                    <a:pt x="291" y="452"/>
                  </a:cubicBezTo>
                  <a:cubicBezTo>
                    <a:pt x="582" y="452"/>
                    <a:pt x="582" y="0"/>
                    <a:pt x="2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0"/>
            <p:cNvSpPr/>
            <p:nvPr/>
          </p:nvSpPr>
          <p:spPr>
            <a:xfrm rot="-5400000" flipH="1">
              <a:off x="2550205" y="322000"/>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0"/>
            <p:cNvSpPr/>
            <p:nvPr/>
          </p:nvSpPr>
          <p:spPr>
            <a:xfrm rot="-5400000" flipH="1">
              <a:off x="6153878" y="241485"/>
              <a:ext cx="23273" cy="17996"/>
            </a:xfrm>
            <a:custGeom>
              <a:avLst/>
              <a:gdLst/>
              <a:ahLst/>
              <a:cxnLst/>
              <a:rect l="l" t="t" r="r" b="b"/>
              <a:pathLst>
                <a:path w="583" h="452" extrusionOk="0">
                  <a:moveTo>
                    <a:pt x="291" y="0"/>
                  </a:moveTo>
                  <a:cubicBezTo>
                    <a:pt x="0" y="0"/>
                    <a:pt x="0" y="451"/>
                    <a:pt x="291" y="451"/>
                  </a:cubicBezTo>
                  <a:cubicBezTo>
                    <a:pt x="582" y="451"/>
                    <a:pt x="582" y="0"/>
                    <a:pt x="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0"/>
            <p:cNvSpPr/>
            <p:nvPr/>
          </p:nvSpPr>
          <p:spPr>
            <a:xfrm rot="-5400000" flipH="1">
              <a:off x="6999757" y="321948"/>
              <a:ext cx="23313" cy="18076"/>
            </a:xfrm>
            <a:custGeom>
              <a:avLst/>
              <a:gdLst/>
              <a:ahLst/>
              <a:cxnLst/>
              <a:rect l="l" t="t" r="r" b="b"/>
              <a:pathLst>
                <a:path w="584" h="454" extrusionOk="0">
                  <a:moveTo>
                    <a:pt x="292" y="1"/>
                  </a:moveTo>
                  <a:cubicBezTo>
                    <a:pt x="3" y="1"/>
                    <a:pt x="1" y="453"/>
                    <a:pt x="292" y="453"/>
                  </a:cubicBezTo>
                  <a:cubicBezTo>
                    <a:pt x="584" y="453"/>
                    <a:pt x="584" y="1"/>
                    <a:pt x="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0"/>
            <p:cNvSpPr/>
            <p:nvPr/>
          </p:nvSpPr>
          <p:spPr>
            <a:xfrm rot="-5400000" flipH="1">
              <a:off x="4404058" y="298664"/>
              <a:ext cx="23313" cy="18036"/>
            </a:xfrm>
            <a:custGeom>
              <a:avLst/>
              <a:gdLst/>
              <a:ahLst/>
              <a:cxnLst/>
              <a:rect l="l" t="t" r="r" b="b"/>
              <a:pathLst>
                <a:path w="584" h="453" extrusionOk="0">
                  <a:moveTo>
                    <a:pt x="292" y="0"/>
                  </a:moveTo>
                  <a:cubicBezTo>
                    <a:pt x="1" y="0"/>
                    <a:pt x="1" y="453"/>
                    <a:pt x="292" y="453"/>
                  </a:cubicBezTo>
                  <a:cubicBezTo>
                    <a:pt x="584" y="453"/>
                    <a:pt x="584"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0"/>
            <p:cNvSpPr/>
            <p:nvPr/>
          </p:nvSpPr>
          <p:spPr>
            <a:xfrm rot="-5400000" flipH="1">
              <a:off x="8858007" y="792095"/>
              <a:ext cx="23313" cy="17996"/>
            </a:xfrm>
            <a:custGeom>
              <a:avLst/>
              <a:gdLst/>
              <a:ahLst/>
              <a:cxnLst/>
              <a:rect l="l" t="t" r="r" b="b"/>
              <a:pathLst>
                <a:path w="584" h="452" extrusionOk="0">
                  <a:moveTo>
                    <a:pt x="292" y="1"/>
                  </a:moveTo>
                  <a:cubicBezTo>
                    <a:pt x="1" y="1"/>
                    <a:pt x="0" y="452"/>
                    <a:pt x="292" y="452"/>
                  </a:cubicBezTo>
                  <a:cubicBezTo>
                    <a:pt x="583" y="452"/>
                    <a:pt x="583" y="1"/>
                    <a:pt x="2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0"/>
            <p:cNvSpPr/>
            <p:nvPr/>
          </p:nvSpPr>
          <p:spPr>
            <a:xfrm rot="-5400000" flipH="1">
              <a:off x="8625942" y="3165282"/>
              <a:ext cx="23273" cy="18036"/>
            </a:xfrm>
            <a:custGeom>
              <a:avLst/>
              <a:gdLst/>
              <a:ahLst/>
              <a:cxnLst/>
              <a:rect l="l" t="t" r="r" b="b"/>
              <a:pathLst>
                <a:path w="583" h="453" extrusionOk="0">
                  <a:moveTo>
                    <a:pt x="292" y="0"/>
                  </a:moveTo>
                  <a:cubicBezTo>
                    <a:pt x="0" y="0"/>
                    <a:pt x="0" y="452"/>
                    <a:pt x="292" y="452"/>
                  </a:cubicBezTo>
                  <a:cubicBezTo>
                    <a:pt x="582" y="452"/>
                    <a:pt x="582" y="0"/>
                    <a:pt x="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0"/>
            <p:cNvSpPr/>
            <p:nvPr/>
          </p:nvSpPr>
          <p:spPr>
            <a:xfrm rot="-5400000" flipH="1">
              <a:off x="225261" y="3165306"/>
              <a:ext cx="23313" cy="17996"/>
            </a:xfrm>
            <a:custGeom>
              <a:avLst/>
              <a:gdLst/>
              <a:ahLst/>
              <a:cxnLst/>
              <a:rect l="l" t="t" r="r" b="b"/>
              <a:pathLst>
                <a:path w="584" h="452" extrusionOk="0">
                  <a:moveTo>
                    <a:pt x="292" y="0"/>
                  </a:moveTo>
                  <a:cubicBezTo>
                    <a:pt x="1" y="0"/>
                    <a:pt x="0" y="451"/>
                    <a:pt x="292" y="451"/>
                  </a:cubicBezTo>
                  <a:cubicBezTo>
                    <a:pt x="583" y="451"/>
                    <a:pt x="583"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0"/>
            <p:cNvSpPr/>
            <p:nvPr/>
          </p:nvSpPr>
          <p:spPr>
            <a:xfrm rot="-5400000" flipH="1">
              <a:off x="275074" y="1950316"/>
              <a:ext cx="23273" cy="18036"/>
            </a:xfrm>
            <a:custGeom>
              <a:avLst/>
              <a:gdLst/>
              <a:ahLst/>
              <a:cxnLst/>
              <a:rect l="l" t="t" r="r" b="b"/>
              <a:pathLst>
                <a:path w="583" h="453" extrusionOk="0">
                  <a:moveTo>
                    <a:pt x="292" y="1"/>
                  </a:moveTo>
                  <a:cubicBezTo>
                    <a:pt x="1" y="1"/>
                    <a:pt x="1" y="453"/>
                    <a:pt x="292" y="453"/>
                  </a:cubicBezTo>
                  <a:cubicBezTo>
                    <a:pt x="583" y="453"/>
                    <a:pt x="583" y="1"/>
                    <a:pt x="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0"/>
            <p:cNvSpPr/>
            <p:nvPr/>
          </p:nvSpPr>
          <p:spPr>
            <a:xfrm rot="-5400000" flipH="1">
              <a:off x="535664" y="2698288"/>
              <a:ext cx="83872" cy="81621"/>
            </a:xfrm>
            <a:custGeom>
              <a:avLst/>
              <a:gdLst/>
              <a:ahLst/>
              <a:cxnLst/>
              <a:rect l="l" t="t" r="r" b="b"/>
              <a:pathLst>
                <a:path w="2101" h="2050" extrusionOk="0">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0"/>
            <p:cNvSpPr/>
            <p:nvPr/>
          </p:nvSpPr>
          <p:spPr>
            <a:xfrm rot="-5400000" flipH="1">
              <a:off x="90864" y="4866213"/>
              <a:ext cx="83872" cy="81621"/>
            </a:xfrm>
            <a:custGeom>
              <a:avLst/>
              <a:gdLst/>
              <a:ahLst/>
              <a:cxnLst/>
              <a:rect l="l" t="t" r="r" b="b"/>
              <a:pathLst>
                <a:path w="2101" h="2050" extrusionOk="0">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0"/>
            <p:cNvSpPr/>
            <p:nvPr/>
          </p:nvSpPr>
          <p:spPr>
            <a:xfrm rot="-5400000" flipH="1">
              <a:off x="2848314" y="4708863"/>
              <a:ext cx="83872" cy="81621"/>
            </a:xfrm>
            <a:custGeom>
              <a:avLst/>
              <a:gdLst/>
              <a:ahLst/>
              <a:cxnLst/>
              <a:rect l="l" t="t" r="r" b="b"/>
              <a:pathLst>
                <a:path w="2101" h="2050" extrusionOk="0">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0"/>
            <p:cNvSpPr/>
            <p:nvPr/>
          </p:nvSpPr>
          <p:spPr>
            <a:xfrm rot="-5400000" flipH="1">
              <a:off x="5549997" y="4879416"/>
              <a:ext cx="55928" cy="55184"/>
            </a:xfrm>
            <a:custGeom>
              <a:avLst/>
              <a:gdLst/>
              <a:ahLst/>
              <a:cxnLst/>
              <a:rect l="l" t="t" r="r" b="b"/>
              <a:pathLst>
                <a:path w="1401" h="1386" extrusionOk="0">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0"/>
            <p:cNvSpPr/>
            <p:nvPr/>
          </p:nvSpPr>
          <p:spPr>
            <a:xfrm rot="-5400000" flipH="1">
              <a:off x="8729634" y="2641591"/>
              <a:ext cx="55928" cy="55184"/>
            </a:xfrm>
            <a:custGeom>
              <a:avLst/>
              <a:gdLst/>
              <a:ahLst/>
              <a:cxnLst/>
              <a:rect l="l" t="t" r="r" b="b"/>
              <a:pathLst>
                <a:path w="1401" h="1386" extrusionOk="0">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0"/>
            <p:cNvSpPr/>
            <p:nvPr/>
          </p:nvSpPr>
          <p:spPr>
            <a:xfrm rot="-5400000" flipH="1">
              <a:off x="258747" y="3973666"/>
              <a:ext cx="55928" cy="55184"/>
            </a:xfrm>
            <a:custGeom>
              <a:avLst/>
              <a:gdLst/>
              <a:ahLst/>
              <a:cxnLst/>
              <a:rect l="l" t="t" r="r" b="b"/>
              <a:pathLst>
                <a:path w="1401" h="1386" extrusionOk="0">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0"/>
            <p:cNvSpPr/>
            <p:nvPr/>
          </p:nvSpPr>
          <p:spPr>
            <a:xfrm rot="-5400000" flipH="1">
              <a:off x="8796726" y="3815298"/>
              <a:ext cx="81117" cy="82775"/>
            </a:xfrm>
            <a:custGeom>
              <a:avLst/>
              <a:gdLst/>
              <a:ahLst/>
              <a:cxnLst/>
              <a:rect l="l" t="t" r="r" b="b"/>
              <a:pathLst>
                <a:path w="2032" h="2079" extrusionOk="0">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0"/>
            <p:cNvSpPr/>
            <p:nvPr/>
          </p:nvSpPr>
          <p:spPr>
            <a:xfrm rot="-5400000" flipH="1">
              <a:off x="3649880" y="345275"/>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0"/>
            <p:cNvSpPr/>
            <p:nvPr/>
          </p:nvSpPr>
          <p:spPr>
            <a:xfrm rot="-5400000" flipH="1">
              <a:off x="7419430" y="4844450"/>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0"/>
            <p:cNvSpPr/>
            <p:nvPr/>
          </p:nvSpPr>
          <p:spPr>
            <a:xfrm rot="-5400000" flipH="1">
              <a:off x="8745955" y="4867700"/>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0"/>
            <p:cNvSpPr/>
            <p:nvPr/>
          </p:nvSpPr>
          <p:spPr>
            <a:xfrm rot="-5400000" flipH="1">
              <a:off x="6189780" y="4710375"/>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0"/>
            <p:cNvSpPr/>
            <p:nvPr/>
          </p:nvSpPr>
          <p:spPr>
            <a:xfrm rot="-5400000" flipH="1">
              <a:off x="6425655" y="5032150"/>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0"/>
            <p:cNvSpPr/>
            <p:nvPr/>
          </p:nvSpPr>
          <p:spPr>
            <a:xfrm rot="-5400000" flipH="1">
              <a:off x="4404067" y="4740675"/>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0"/>
            <p:cNvSpPr/>
            <p:nvPr/>
          </p:nvSpPr>
          <p:spPr>
            <a:xfrm rot="-5400000" flipH="1">
              <a:off x="3599255" y="4979225"/>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0"/>
            <p:cNvSpPr/>
            <p:nvPr/>
          </p:nvSpPr>
          <p:spPr>
            <a:xfrm rot="-5400000" flipH="1">
              <a:off x="2369305" y="5002500"/>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0"/>
            <p:cNvSpPr/>
            <p:nvPr/>
          </p:nvSpPr>
          <p:spPr>
            <a:xfrm rot="-5400000" flipH="1">
              <a:off x="1706830" y="4740675"/>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0"/>
            <p:cNvSpPr/>
            <p:nvPr/>
          </p:nvSpPr>
          <p:spPr>
            <a:xfrm rot="-5400000" flipH="1">
              <a:off x="8944542" y="3522707"/>
              <a:ext cx="23273" cy="18036"/>
            </a:xfrm>
            <a:custGeom>
              <a:avLst/>
              <a:gdLst/>
              <a:ahLst/>
              <a:cxnLst/>
              <a:rect l="l" t="t" r="r" b="b"/>
              <a:pathLst>
                <a:path w="583" h="453" extrusionOk="0">
                  <a:moveTo>
                    <a:pt x="292" y="0"/>
                  </a:moveTo>
                  <a:cubicBezTo>
                    <a:pt x="0" y="0"/>
                    <a:pt x="0" y="452"/>
                    <a:pt x="292" y="452"/>
                  </a:cubicBezTo>
                  <a:cubicBezTo>
                    <a:pt x="582" y="452"/>
                    <a:pt x="582" y="0"/>
                    <a:pt x="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0"/>
            <p:cNvSpPr/>
            <p:nvPr/>
          </p:nvSpPr>
          <p:spPr>
            <a:xfrm rot="-5400000" flipH="1">
              <a:off x="8578517" y="1061932"/>
              <a:ext cx="23273" cy="18036"/>
            </a:xfrm>
            <a:custGeom>
              <a:avLst/>
              <a:gdLst/>
              <a:ahLst/>
              <a:cxnLst/>
              <a:rect l="l" t="t" r="r" b="b"/>
              <a:pathLst>
                <a:path w="583" h="453" extrusionOk="0">
                  <a:moveTo>
                    <a:pt x="292" y="0"/>
                  </a:moveTo>
                  <a:cubicBezTo>
                    <a:pt x="0" y="0"/>
                    <a:pt x="0" y="452"/>
                    <a:pt x="292" y="452"/>
                  </a:cubicBezTo>
                  <a:cubicBezTo>
                    <a:pt x="582" y="452"/>
                    <a:pt x="582" y="0"/>
                    <a:pt x="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0"/>
            <p:cNvSpPr/>
            <p:nvPr/>
          </p:nvSpPr>
          <p:spPr>
            <a:xfrm rot="-5400000" flipH="1">
              <a:off x="8539567" y="4215807"/>
              <a:ext cx="23273" cy="18036"/>
            </a:xfrm>
            <a:custGeom>
              <a:avLst/>
              <a:gdLst/>
              <a:ahLst/>
              <a:cxnLst/>
              <a:rect l="l" t="t" r="r" b="b"/>
              <a:pathLst>
                <a:path w="583" h="453" extrusionOk="0">
                  <a:moveTo>
                    <a:pt x="292" y="0"/>
                  </a:moveTo>
                  <a:cubicBezTo>
                    <a:pt x="0" y="0"/>
                    <a:pt x="0" y="452"/>
                    <a:pt x="292" y="452"/>
                  </a:cubicBezTo>
                  <a:cubicBezTo>
                    <a:pt x="582" y="452"/>
                    <a:pt x="582" y="0"/>
                    <a:pt x="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0"/>
            <p:cNvSpPr/>
            <p:nvPr/>
          </p:nvSpPr>
          <p:spPr>
            <a:xfrm rot="-5400000" flipH="1">
              <a:off x="8996447" y="946616"/>
              <a:ext cx="55928" cy="55184"/>
            </a:xfrm>
            <a:custGeom>
              <a:avLst/>
              <a:gdLst/>
              <a:ahLst/>
              <a:cxnLst/>
              <a:rect l="l" t="t" r="r" b="b"/>
              <a:pathLst>
                <a:path w="1401" h="1386" extrusionOk="0">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0"/>
            <p:cNvSpPr/>
            <p:nvPr/>
          </p:nvSpPr>
          <p:spPr>
            <a:xfrm rot="-5400000" flipH="1">
              <a:off x="8976152" y="2244118"/>
              <a:ext cx="23313" cy="18036"/>
            </a:xfrm>
            <a:custGeom>
              <a:avLst/>
              <a:gdLst/>
              <a:ahLst/>
              <a:cxnLst/>
              <a:rect l="l" t="t" r="r" b="b"/>
              <a:pathLst>
                <a:path w="584" h="453" extrusionOk="0">
                  <a:moveTo>
                    <a:pt x="292" y="1"/>
                  </a:moveTo>
                  <a:cubicBezTo>
                    <a:pt x="1" y="1"/>
                    <a:pt x="1" y="453"/>
                    <a:pt x="292" y="453"/>
                  </a:cubicBezTo>
                  <a:cubicBezTo>
                    <a:pt x="584" y="453"/>
                    <a:pt x="584" y="1"/>
                    <a:pt x="2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0"/>
            <p:cNvSpPr/>
            <p:nvPr/>
          </p:nvSpPr>
          <p:spPr>
            <a:xfrm rot="-5400000" flipH="1">
              <a:off x="9031356" y="93334"/>
              <a:ext cx="23273" cy="18036"/>
            </a:xfrm>
            <a:custGeom>
              <a:avLst/>
              <a:gdLst/>
              <a:ahLst/>
              <a:cxnLst/>
              <a:rect l="l" t="t" r="r" b="b"/>
              <a:pathLst>
                <a:path w="583" h="453" extrusionOk="0">
                  <a:moveTo>
                    <a:pt x="291" y="0"/>
                  </a:moveTo>
                  <a:cubicBezTo>
                    <a:pt x="1" y="0"/>
                    <a:pt x="1" y="452"/>
                    <a:pt x="291" y="452"/>
                  </a:cubicBezTo>
                  <a:cubicBezTo>
                    <a:pt x="582" y="452"/>
                    <a:pt x="582" y="0"/>
                    <a:pt x="2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 name="Google Shape;441;p10"/>
          <p:cNvSpPr txBox="1">
            <a:spLocks noGrp="1"/>
          </p:cNvSpPr>
          <p:nvPr>
            <p:ph type="title"/>
          </p:nvPr>
        </p:nvSpPr>
        <p:spPr>
          <a:xfrm>
            <a:off x="1177200" y="1703100"/>
            <a:ext cx="2527800" cy="17373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3000"/>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
        <p:nvSpPr>
          <p:cNvPr id="442" name="Google Shape;442;p10"/>
          <p:cNvSpPr/>
          <p:nvPr/>
        </p:nvSpPr>
        <p:spPr>
          <a:xfrm flipH="1">
            <a:off x="7188935" y="0"/>
            <a:ext cx="1955065" cy="5143528"/>
          </a:xfrm>
          <a:custGeom>
            <a:avLst/>
            <a:gdLst/>
            <a:ahLst/>
            <a:cxnLst/>
            <a:rect l="l" t="t" r="r" b="b"/>
            <a:pathLst>
              <a:path w="94402" h="90575" extrusionOk="0">
                <a:moveTo>
                  <a:pt x="1" y="0"/>
                </a:moveTo>
                <a:lnTo>
                  <a:pt x="1" y="90575"/>
                </a:lnTo>
                <a:lnTo>
                  <a:pt x="86913" y="90575"/>
                </a:lnTo>
                <a:cubicBezTo>
                  <a:pt x="86913" y="90575"/>
                  <a:pt x="92263" y="82476"/>
                  <a:pt x="93122" y="78150"/>
                </a:cubicBezTo>
                <a:cubicBezTo>
                  <a:pt x="94401" y="71701"/>
                  <a:pt x="91680" y="64789"/>
                  <a:pt x="86938" y="60610"/>
                </a:cubicBezTo>
                <a:cubicBezTo>
                  <a:pt x="83589" y="57659"/>
                  <a:pt x="79427" y="55978"/>
                  <a:pt x="75666" y="53649"/>
                </a:cubicBezTo>
                <a:cubicBezTo>
                  <a:pt x="71904" y="51319"/>
                  <a:pt x="68310" y="47961"/>
                  <a:pt x="67416" y="43420"/>
                </a:cubicBezTo>
                <a:cubicBezTo>
                  <a:pt x="66336" y="37935"/>
                  <a:pt x="69462" y="32234"/>
                  <a:pt x="68504" y="26721"/>
                </a:cubicBezTo>
                <a:cubicBezTo>
                  <a:pt x="67750" y="22392"/>
                  <a:pt x="64638" y="19025"/>
                  <a:pt x="62934" y="15020"/>
                </a:cubicBezTo>
                <a:cubicBezTo>
                  <a:pt x="61435" y="11496"/>
                  <a:pt x="61793" y="8434"/>
                  <a:pt x="61690" y="4733"/>
                </a:cubicBezTo>
                <a:cubicBezTo>
                  <a:pt x="61610" y="1930"/>
                  <a:pt x="57607" y="0"/>
                  <a:pt x="57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6"/>
        </a:solidFill>
        <a:effectLst/>
      </p:bgPr>
    </p:bg>
    <p:spTree>
      <p:nvGrpSpPr>
        <p:cNvPr id="1" name="Shape 443"/>
        <p:cNvGrpSpPr/>
        <p:nvPr/>
      </p:nvGrpSpPr>
      <p:grpSpPr>
        <a:xfrm>
          <a:off x="0" y="0"/>
          <a:ext cx="0" cy="0"/>
          <a:chOff x="0" y="0"/>
          <a:chExt cx="0" cy="0"/>
        </a:xfrm>
      </p:grpSpPr>
      <p:grpSp>
        <p:nvGrpSpPr>
          <p:cNvPr id="444" name="Google Shape;444;p11"/>
          <p:cNvGrpSpPr/>
          <p:nvPr/>
        </p:nvGrpSpPr>
        <p:grpSpPr>
          <a:xfrm>
            <a:off x="91989" y="90715"/>
            <a:ext cx="8960022" cy="4962069"/>
            <a:chOff x="98438" y="100115"/>
            <a:chExt cx="8960022" cy="4962069"/>
          </a:xfrm>
        </p:grpSpPr>
        <p:sp>
          <p:nvSpPr>
            <p:cNvPr id="445" name="Google Shape;445;p11"/>
            <p:cNvSpPr/>
            <p:nvPr/>
          </p:nvSpPr>
          <p:spPr>
            <a:xfrm rot="5400000">
              <a:off x="3915624" y="371716"/>
              <a:ext cx="55928" cy="55184"/>
            </a:xfrm>
            <a:custGeom>
              <a:avLst/>
              <a:gdLst/>
              <a:ahLst/>
              <a:cxnLst/>
              <a:rect l="l" t="t" r="r" b="b"/>
              <a:pathLst>
                <a:path w="1401" h="1386" extrusionOk="0">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1"/>
            <p:cNvSpPr/>
            <p:nvPr/>
          </p:nvSpPr>
          <p:spPr>
            <a:xfrm rot="5400000">
              <a:off x="8871588" y="1141813"/>
              <a:ext cx="83872" cy="81621"/>
            </a:xfrm>
            <a:custGeom>
              <a:avLst/>
              <a:gdLst/>
              <a:ahLst/>
              <a:cxnLst/>
              <a:rect l="l" t="t" r="r" b="b"/>
              <a:pathLst>
                <a:path w="2101" h="2050" extrusionOk="0">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1"/>
            <p:cNvSpPr/>
            <p:nvPr/>
          </p:nvSpPr>
          <p:spPr>
            <a:xfrm rot="5400000">
              <a:off x="1502130" y="99298"/>
              <a:ext cx="81117" cy="82775"/>
            </a:xfrm>
            <a:custGeom>
              <a:avLst/>
              <a:gdLst/>
              <a:ahLst/>
              <a:cxnLst/>
              <a:rect l="l" t="t" r="r" b="b"/>
              <a:pathLst>
                <a:path w="2032" h="2079" extrusionOk="0">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1"/>
            <p:cNvSpPr/>
            <p:nvPr/>
          </p:nvSpPr>
          <p:spPr>
            <a:xfrm rot="5400000">
              <a:off x="7441824" y="298979"/>
              <a:ext cx="81117" cy="82815"/>
            </a:xfrm>
            <a:custGeom>
              <a:avLst/>
              <a:gdLst/>
              <a:ahLst/>
              <a:cxnLst/>
              <a:rect l="l" t="t" r="r" b="b"/>
              <a:pathLst>
                <a:path w="2032" h="2080" extrusionOk="0">
                  <a:moveTo>
                    <a:pt x="813" y="1"/>
                  </a:moveTo>
                  <a:cubicBezTo>
                    <a:pt x="783" y="1"/>
                    <a:pt x="755" y="21"/>
                    <a:pt x="749" y="54"/>
                  </a:cubicBezTo>
                  <a:lnTo>
                    <a:pt x="645" y="659"/>
                  </a:lnTo>
                  <a:cubicBezTo>
                    <a:pt x="640" y="678"/>
                    <a:pt x="627" y="697"/>
                    <a:pt x="608" y="706"/>
                  </a:cubicBezTo>
                  <a:lnTo>
                    <a:pt x="51" y="961"/>
                  </a:lnTo>
                  <a:cubicBezTo>
                    <a:pt x="2" y="983"/>
                    <a:pt x="1" y="1051"/>
                    <a:pt x="48" y="1077"/>
                  </a:cubicBezTo>
                  <a:lnTo>
                    <a:pt x="591" y="1362"/>
                  </a:lnTo>
                  <a:cubicBezTo>
                    <a:pt x="609" y="1373"/>
                    <a:pt x="622" y="1391"/>
                    <a:pt x="625" y="1413"/>
                  </a:cubicBezTo>
                  <a:lnTo>
                    <a:pt x="696" y="2021"/>
                  </a:lnTo>
                  <a:cubicBezTo>
                    <a:pt x="700" y="2057"/>
                    <a:pt x="729" y="2079"/>
                    <a:pt x="760" y="2079"/>
                  </a:cubicBezTo>
                  <a:cubicBezTo>
                    <a:pt x="776" y="2079"/>
                    <a:pt x="793" y="2073"/>
                    <a:pt x="806" y="2060"/>
                  </a:cubicBezTo>
                  <a:lnTo>
                    <a:pt x="1246" y="1632"/>
                  </a:lnTo>
                  <a:cubicBezTo>
                    <a:pt x="1257" y="1621"/>
                    <a:pt x="1274" y="1614"/>
                    <a:pt x="1292" y="1614"/>
                  </a:cubicBezTo>
                  <a:cubicBezTo>
                    <a:pt x="1296" y="1614"/>
                    <a:pt x="1300" y="1614"/>
                    <a:pt x="1303" y="1615"/>
                  </a:cubicBezTo>
                  <a:lnTo>
                    <a:pt x="1905" y="1735"/>
                  </a:lnTo>
                  <a:cubicBezTo>
                    <a:pt x="1910" y="1736"/>
                    <a:pt x="1914" y="1737"/>
                    <a:pt x="1919" y="1737"/>
                  </a:cubicBezTo>
                  <a:cubicBezTo>
                    <a:pt x="1965" y="1737"/>
                    <a:pt x="1998" y="1688"/>
                    <a:pt x="1976" y="1644"/>
                  </a:cubicBezTo>
                  <a:lnTo>
                    <a:pt x="1706" y="1095"/>
                  </a:lnTo>
                  <a:cubicBezTo>
                    <a:pt x="1696" y="1076"/>
                    <a:pt x="1698" y="1053"/>
                    <a:pt x="1707" y="1034"/>
                  </a:cubicBezTo>
                  <a:lnTo>
                    <a:pt x="2008" y="501"/>
                  </a:lnTo>
                  <a:cubicBezTo>
                    <a:pt x="2032" y="456"/>
                    <a:pt x="1998" y="404"/>
                    <a:pt x="1950" y="404"/>
                  </a:cubicBezTo>
                  <a:cubicBezTo>
                    <a:pt x="1947" y="404"/>
                    <a:pt x="1944" y="404"/>
                    <a:pt x="1941" y="404"/>
                  </a:cubicBezTo>
                  <a:lnTo>
                    <a:pt x="1334" y="493"/>
                  </a:lnTo>
                  <a:cubicBezTo>
                    <a:pt x="1332" y="493"/>
                    <a:pt x="1329" y="493"/>
                    <a:pt x="1327" y="493"/>
                  </a:cubicBezTo>
                  <a:cubicBezTo>
                    <a:pt x="1308" y="493"/>
                    <a:pt x="1290" y="486"/>
                    <a:pt x="1277" y="472"/>
                  </a:cubicBezTo>
                  <a:lnTo>
                    <a:pt x="861" y="22"/>
                  </a:lnTo>
                  <a:cubicBezTo>
                    <a:pt x="848" y="7"/>
                    <a:pt x="830" y="1"/>
                    <a:pt x="8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1"/>
            <p:cNvSpPr/>
            <p:nvPr/>
          </p:nvSpPr>
          <p:spPr>
            <a:xfrm rot="5400000">
              <a:off x="8593020" y="1422751"/>
              <a:ext cx="23273" cy="17996"/>
            </a:xfrm>
            <a:custGeom>
              <a:avLst/>
              <a:gdLst/>
              <a:ahLst/>
              <a:cxnLst/>
              <a:rect l="l" t="t" r="r" b="b"/>
              <a:pathLst>
                <a:path w="583" h="452" extrusionOk="0">
                  <a:moveTo>
                    <a:pt x="291" y="0"/>
                  </a:moveTo>
                  <a:cubicBezTo>
                    <a:pt x="0" y="0"/>
                    <a:pt x="0" y="451"/>
                    <a:pt x="291" y="451"/>
                  </a:cubicBezTo>
                  <a:cubicBezTo>
                    <a:pt x="582" y="451"/>
                    <a:pt x="582" y="0"/>
                    <a:pt x="2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1"/>
            <p:cNvSpPr/>
            <p:nvPr/>
          </p:nvSpPr>
          <p:spPr>
            <a:xfrm rot="5400000">
              <a:off x="8031648" y="4877074"/>
              <a:ext cx="23233" cy="18036"/>
            </a:xfrm>
            <a:custGeom>
              <a:avLst/>
              <a:gdLst/>
              <a:ahLst/>
              <a:cxnLst/>
              <a:rect l="l" t="t" r="r" b="b"/>
              <a:pathLst>
                <a:path w="582" h="453" extrusionOk="0">
                  <a:moveTo>
                    <a:pt x="290" y="0"/>
                  </a:moveTo>
                  <a:cubicBezTo>
                    <a:pt x="0" y="0"/>
                    <a:pt x="0" y="452"/>
                    <a:pt x="290" y="452"/>
                  </a:cubicBezTo>
                  <a:cubicBezTo>
                    <a:pt x="582" y="452"/>
                    <a:pt x="582" y="0"/>
                    <a:pt x="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1"/>
            <p:cNvSpPr/>
            <p:nvPr/>
          </p:nvSpPr>
          <p:spPr>
            <a:xfrm rot="5400000">
              <a:off x="8710865" y="331375"/>
              <a:ext cx="23313" cy="18036"/>
            </a:xfrm>
            <a:custGeom>
              <a:avLst/>
              <a:gdLst/>
              <a:ahLst/>
              <a:cxnLst/>
              <a:rect l="l" t="t" r="r" b="b"/>
              <a:pathLst>
                <a:path w="584" h="453" extrusionOk="0">
                  <a:moveTo>
                    <a:pt x="292" y="1"/>
                  </a:moveTo>
                  <a:cubicBezTo>
                    <a:pt x="1" y="1"/>
                    <a:pt x="1" y="453"/>
                    <a:pt x="292" y="453"/>
                  </a:cubicBezTo>
                  <a:cubicBezTo>
                    <a:pt x="584" y="453"/>
                    <a:pt x="584"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1"/>
            <p:cNvSpPr/>
            <p:nvPr/>
          </p:nvSpPr>
          <p:spPr>
            <a:xfrm rot="5400000">
              <a:off x="8901884" y="801444"/>
              <a:ext cx="23273" cy="18076"/>
            </a:xfrm>
            <a:custGeom>
              <a:avLst/>
              <a:gdLst/>
              <a:ahLst/>
              <a:cxnLst/>
              <a:rect l="l" t="t" r="r" b="b"/>
              <a:pathLst>
                <a:path w="583" h="454" extrusionOk="0">
                  <a:moveTo>
                    <a:pt x="292" y="1"/>
                  </a:moveTo>
                  <a:cubicBezTo>
                    <a:pt x="1" y="1"/>
                    <a:pt x="0" y="453"/>
                    <a:pt x="292" y="453"/>
                  </a:cubicBezTo>
                  <a:cubicBezTo>
                    <a:pt x="582" y="453"/>
                    <a:pt x="582"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1"/>
            <p:cNvSpPr/>
            <p:nvPr/>
          </p:nvSpPr>
          <p:spPr>
            <a:xfrm rot="5400000">
              <a:off x="5753897" y="160618"/>
              <a:ext cx="23273" cy="17996"/>
            </a:xfrm>
            <a:custGeom>
              <a:avLst/>
              <a:gdLst/>
              <a:ahLst/>
              <a:cxnLst/>
              <a:rect l="l" t="t" r="r" b="b"/>
              <a:pathLst>
                <a:path w="583" h="452" extrusionOk="0">
                  <a:moveTo>
                    <a:pt x="292" y="1"/>
                  </a:moveTo>
                  <a:cubicBezTo>
                    <a:pt x="1" y="1"/>
                    <a:pt x="1" y="452"/>
                    <a:pt x="292" y="452"/>
                  </a:cubicBezTo>
                  <a:cubicBezTo>
                    <a:pt x="583" y="452"/>
                    <a:pt x="583"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1"/>
            <p:cNvSpPr/>
            <p:nvPr/>
          </p:nvSpPr>
          <p:spPr>
            <a:xfrm rot="5400000">
              <a:off x="182621" y="1477268"/>
              <a:ext cx="23313" cy="18036"/>
            </a:xfrm>
            <a:custGeom>
              <a:avLst/>
              <a:gdLst/>
              <a:ahLst/>
              <a:cxnLst/>
              <a:rect l="l" t="t" r="r" b="b"/>
              <a:pathLst>
                <a:path w="584" h="453" extrusionOk="0">
                  <a:moveTo>
                    <a:pt x="292" y="1"/>
                  </a:moveTo>
                  <a:cubicBezTo>
                    <a:pt x="1" y="1"/>
                    <a:pt x="1" y="453"/>
                    <a:pt x="292" y="453"/>
                  </a:cubicBezTo>
                  <a:cubicBezTo>
                    <a:pt x="584" y="453"/>
                    <a:pt x="584"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1"/>
            <p:cNvSpPr/>
            <p:nvPr/>
          </p:nvSpPr>
          <p:spPr>
            <a:xfrm rot="5400000">
              <a:off x="8031626" y="227615"/>
              <a:ext cx="23273" cy="17996"/>
            </a:xfrm>
            <a:custGeom>
              <a:avLst/>
              <a:gdLst/>
              <a:ahLst/>
              <a:cxnLst/>
              <a:rect l="l" t="t" r="r" b="b"/>
              <a:pathLst>
                <a:path w="583" h="452" extrusionOk="0">
                  <a:moveTo>
                    <a:pt x="292" y="0"/>
                  </a:moveTo>
                  <a:cubicBezTo>
                    <a:pt x="1" y="0"/>
                    <a:pt x="0" y="451"/>
                    <a:pt x="292" y="451"/>
                  </a:cubicBezTo>
                  <a:cubicBezTo>
                    <a:pt x="582" y="451"/>
                    <a:pt x="582" y="0"/>
                    <a:pt x="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p:nvPr/>
          </p:nvSpPr>
          <p:spPr>
            <a:xfrm rot="5400000">
              <a:off x="461970" y="1936436"/>
              <a:ext cx="23313" cy="18036"/>
            </a:xfrm>
            <a:custGeom>
              <a:avLst/>
              <a:gdLst/>
              <a:ahLst/>
              <a:cxnLst/>
              <a:rect l="l" t="t" r="r" b="b"/>
              <a:pathLst>
                <a:path w="584" h="453" extrusionOk="0">
                  <a:moveTo>
                    <a:pt x="292" y="1"/>
                  </a:moveTo>
                  <a:cubicBezTo>
                    <a:pt x="2" y="1"/>
                    <a:pt x="0" y="453"/>
                    <a:pt x="292" y="453"/>
                  </a:cubicBezTo>
                  <a:cubicBezTo>
                    <a:pt x="583" y="453"/>
                    <a:pt x="583"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1"/>
            <p:cNvSpPr/>
            <p:nvPr/>
          </p:nvSpPr>
          <p:spPr>
            <a:xfrm rot="5400000">
              <a:off x="980569" y="227584"/>
              <a:ext cx="23273" cy="18036"/>
            </a:xfrm>
            <a:custGeom>
              <a:avLst/>
              <a:gdLst/>
              <a:ahLst/>
              <a:cxnLst/>
              <a:rect l="l" t="t" r="r" b="b"/>
              <a:pathLst>
                <a:path w="583" h="453" extrusionOk="0">
                  <a:moveTo>
                    <a:pt x="291" y="0"/>
                  </a:moveTo>
                  <a:cubicBezTo>
                    <a:pt x="1" y="0"/>
                    <a:pt x="1" y="452"/>
                    <a:pt x="291" y="452"/>
                  </a:cubicBezTo>
                  <a:cubicBezTo>
                    <a:pt x="582" y="452"/>
                    <a:pt x="582" y="0"/>
                    <a:pt x="2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1"/>
            <p:cNvSpPr/>
            <p:nvPr/>
          </p:nvSpPr>
          <p:spPr>
            <a:xfrm rot="5400000">
              <a:off x="6576970" y="331400"/>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1"/>
            <p:cNvSpPr/>
            <p:nvPr/>
          </p:nvSpPr>
          <p:spPr>
            <a:xfrm rot="5400000">
              <a:off x="2973297" y="250885"/>
              <a:ext cx="23273" cy="17996"/>
            </a:xfrm>
            <a:custGeom>
              <a:avLst/>
              <a:gdLst/>
              <a:ahLst/>
              <a:cxnLst/>
              <a:rect l="l" t="t" r="r" b="b"/>
              <a:pathLst>
                <a:path w="583" h="452" extrusionOk="0">
                  <a:moveTo>
                    <a:pt x="291" y="0"/>
                  </a:moveTo>
                  <a:cubicBezTo>
                    <a:pt x="0" y="0"/>
                    <a:pt x="0" y="451"/>
                    <a:pt x="291" y="451"/>
                  </a:cubicBezTo>
                  <a:cubicBezTo>
                    <a:pt x="582" y="451"/>
                    <a:pt x="582" y="0"/>
                    <a:pt x="2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1"/>
            <p:cNvSpPr/>
            <p:nvPr/>
          </p:nvSpPr>
          <p:spPr>
            <a:xfrm rot="5400000">
              <a:off x="2127378" y="331348"/>
              <a:ext cx="23313" cy="18076"/>
            </a:xfrm>
            <a:custGeom>
              <a:avLst/>
              <a:gdLst/>
              <a:ahLst/>
              <a:cxnLst/>
              <a:rect l="l" t="t" r="r" b="b"/>
              <a:pathLst>
                <a:path w="584" h="454" extrusionOk="0">
                  <a:moveTo>
                    <a:pt x="292" y="1"/>
                  </a:moveTo>
                  <a:cubicBezTo>
                    <a:pt x="3" y="1"/>
                    <a:pt x="1" y="453"/>
                    <a:pt x="292" y="453"/>
                  </a:cubicBezTo>
                  <a:cubicBezTo>
                    <a:pt x="584" y="453"/>
                    <a:pt x="584"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1"/>
            <p:cNvSpPr/>
            <p:nvPr/>
          </p:nvSpPr>
          <p:spPr>
            <a:xfrm rot="5400000">
              <a:off x="4723077" y="308064"/>
              <a:ext cx="23313" cy="18036"/>
            </a:xfrm>
            <a:custGeom>
              <a:avLst/>
              <a:gdLst/>
              <a:ahLst/>
              <a:cxnLst/>
              <a:rect l="l" t="t" r="r" b="b"/>
              <a:pathLst>
                <a:path w="584" h="453" extrusionOk="0">
                  <a:moveTo>
                    <a:pt x="292" y="0"/>
                  </a:moveTo>
                  <a:cubicBezTo>
                    <a:pt x="1" y="0"/>
                    <a:pt x="1" y="453"/>
                    <a:pt x="292" y="453"/>
                  </a:cubicBezTo>
                  <a:cubicBezTo>
                    <a:pt x="584" y="453"/>
                    <a:pt x="584" y="0"/>
                    <a:pt x="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1"/>
            <p:cNvSpPr/>
            <p:nvPr/>
          </p:nvSpPr>
          <p:spPr>
            <a:xfrm rot="5400000">
              <a:off x="269128" y="801494"/>
              <a:ext cx="23313" cy="17996"/>
            </a:xfrm>
            <a:custGeom>
              <a:avLst/>
              <a:gdLst/>
              <a:ahLst/>
              <a:cxnLst/>
              <a:rect l="l" t="t" r="r" b="b"/>
              <a:pathLst>
                <a:path w="584" h="452" extrusionOk="0">
                  <a:moveTo>
                    <a:pt x="292" y="1"/>
                  </a:moveTo>
                  <a:cubicBezTo>
                    <a:pt x="1" y="1"/>
                    <a:pt x="0" y="452"/>
                    <a:pt x="292" y="452"/>
                  </a:cubicBezTo>
                  <a:cubicBezTo>
                    <a:pt x="583" y="452"/>
                    <a:pt x="583"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1"/>
            <p:cNvSpPr/>
            <p:nvPr/>
          </p:nvSpPr>
          <p:spPr>
            <a:xfrm rot="5400000">
              <a:off x="501233" y="3174682"/>
              <a:ext cx="23273" cy="18036"/>
            </a:xfrm>
            <a:custGeom>
              <a:avLst/>
              <a:gdLst/>
              <a:ahLst/>
              <a:cxnLst/>
              <a:rect l="l" t="t" r="r" b="b"/>
              <a:pathLst>
                <a:path w="583" h="453" extrusionOk="0">
                  <a:moveTo>
                    <a:pt x="292" y="0"/>
                  </a:moveTo>
                  <a:cubicBezTo>
                    <a:pt x="0" y="0"/>
                    <a:pt x="0" y="452"/>
                    <a:pt x="292" y="452"/>
                  </a:cubicBezTo>
                  <a:cubicBezTo>
                    <a:pt x="582" y="452"/>
                    <a:pt x="582" y="0"/>
                    <a:pt x="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1"/>
            <p:cNvSpPr/>
            <p:nvPr/>
          </p:nvSpPr>
          <p:spPr>
            <a:xfrm rot="5400000">
              <a:off x="8901874" y="3174706"/>
              <a:ext cx="23313" cy="17996"/>
            </a:xfrm>
            <a:custGeom>
              <a:avLst/>
              <a:gdLst/>
              <a:ahLst/>
              <a:cxnLst/>
              <a:rect l="l" t="t" r="r" b="b"/>
              <a:pathLst>
                <a:path w="584" h="452" extrusionOk="0">
                  <a:moveTo>
                    <a:pt x="292" y="0"/>
                  </a:moveTo>
                  <a:cubicBezTo>
                    <a:pt x="1" y="0"/>
                    <a:pt x="0" y="451"/>
                    <a:pt x="292" y="451"/>
                  </a:cubicBezTo>
                  <a:cubicBezTo>
                    <a:pt x="583" y="451"/>
                    <a:pt x="583" y="0"/>
                    <a:pt x="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1"/>
            <p:cNvSpPr/>
            <p:nvPr/>
          </p:nvSpPr>
          <p:spPr>
            <a:xfrm rot="5400000">
              <a:off x="8852101" y="1959715"/>
              <a:ext cx="23273" cy="18036"/>
            </a:xfrm>
            <a:custGeom>
              <a:avLst/>
              <a:gdLst/>
              <a:ahLst/>
              <a:cxnLst/>
              <a:rect l="l" t="t" r="r" b="b"/>
              <a:pathLst>
                <a:path w="583" h="453" extrusionOk="0">
                  <a:moveTo>
                    <a:pt x="292" y="1"/>
                  </a:moveTo>
                  <a:cubicBezTo>
                    <a:pt x="1" y="1"/>
                    <a:pt x="1" y="453"/>
                    <a:pt x="292" y="453"/>
                  </a:cubicBezTo>
                  <a:cubicBezTo>
                    <a:pt x="583" y="453"/>
                    <a:pt x="583"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1"/>
            <p:cNvSpPr/>
            <p:nvPr/>
          </p:nvSpPr>
          <p:spPr>
            <a:xfrm rot="5400000">
              <a:off x="8530913" y="2707688"/>
              <a:ext cx="83872" cy="81621"/>
            </a:xfrm>
            <a:custGeom>
              <a:avLst/>
              <a:gdLst/>
              <a:ahLst/>
              <a:cxnLst/>
              <a:rect l="l" t="t" r="r" b="b"/>
              <a:pathLst>
                <a:path w="2101" h="2050" extrusionOk="0">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1"/>
            <p:cNvSpPr/>
            <p:nvPr/>
          </p:nvSpPr>
          <p:spPr>
            <a:xfrm rot="5400000">
              <a:off x="8975713" y="4875613"/>
              <a:ext cx="83872" cy="81621"/>
            </a:xfrm>
            <a:custGeom>
              <a:avLst/>
              <a:gdLst/>
              <a:ahLst/>
              <a:cxnLst/>
              <a:rect l="l" t="t" r="r" b="b"/>
              <a:pathLst>
                <a:path w="2101" h="2050" extrusionOk="0">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1"/>
            <p:cNvSpPr/>
            <p:nvPr/>
          </p:nvSpPr>
          <p:spPr>
            <a:xfrm rot="5400000">
              <a:off x="6218263" y="4718263"/>
              <a:ext cx="83872" cy="81621"/>
            </a:xfrm>
            <a:custGeom>
              <a:avLst/>
              <a:gdLst/>
              <a:ahLst/>
              <a:cxnLst/>
              <a:rect l="l" t="t" r="r" b="b"/>
              <a:pathLst>
                <a:path w="2101" h="2050" extrusionOk="0">
                  <a:moveTo>
                    <a:pt x="1501" y="0"/>
                  </a:moveTo>
                  <a:cubicBezTo>
                    <a:pt x="1489" y="0"/>
                    <a:pt x="1476" y="4"/>
                    <a:pt x="1464" y="12"/>
                  </a:cubicBezTo>
                  <a:lnTo>
                    <a:pt x="964" y="366"/>
                  </a:lnTo>
                  <a:cubicBezTo>
                    <a:pt x="953" y="373"/>
                    <a:pt x="940" y="377"/>
                    <a:pt x="927" y="377"/>
                  </a:cubicBezTo>
                  <a:cubicBezTo>
                    <a:pt x="919" y="377"/>
                    <a:pt x="911" y="375"/>
                    <a:pt x="903" y="373"/>
                  </a:cubicBezTo>
                  <a:lnTo>
                    <a:pt x="329" y="160"/>
                  </a:lnTo>
                  <a:cubicBezTo>
                    <a:pt x="321" y="158"/>
                    <a:pt x="314" y="156"/>
                    <a:pt x="306" y="156"/>
                  </a:cubicBezTo>
                  <a:cubicBezTo>
                    <a:pt x="265" y="156"/>
                    <a:pt x="232" y="197"/>
                    <a:pt x="245" y="241"/>
                  </a:cubicBezTo>
                  <a:lnTo>
                    <a:pt x="425" y="826"/>
                  </a:lnTo>
                  <a:cubicBezTo>
                    <a:pt x="431" y="847"/>
                    <a:pt x="427" y="868"/>
                    <a:pt x="414" y="886"/>
                  </a:cubicBezTo>
                  <a:lnTo>
                    <a:pt x="34" y="1365"/>
                  </a:lnTo>
                  <a:cubicBezTo>
                    <a:pt x="1" y="1408"/>
                    <a:pt x="31" y="1471"/>
                    <a:pt x="82" y="1474"/>
                  </a:cubicBezTo>
                  <a:lnTo>
                    <a:pt x="695" y="1484"/>
                  </a:lnTo>
                  <a:cubicBezTo>
                    <a:pt x="717" y="1484"/>
                    <a:pt x="736" y="1495"/>
                    <a:pt x="748" y="1512"/>
                  </a:cubicBezTo>
                  <a:lnTo>
                    <a:pt x="1088" y="2021"/>
                  </a:lnTo>
                  <a:cubicBezTo>
                    <a:pt x="1101" y="2040"/>
                    <a:pt x="1122" y="2050"/>
                    <a:pt x="1143" y="2050"/>
                  </a:cubicBezTo>
                  <a:cubicBezTo>
                    <a:pt x="1169" y="2050"/>
                    <a:pt x="1195" y="2035"/>
                    <a:pt x="1205" y="2006"/>
                  </a:cubicBezTo>
                  <a:lnTo>
                    <a:pt x="1402" y="1426"/>
                  </a:lnTo>
                  <a:cubicBezTo>
                    <a:pt x="1409" y="1406"/>
                    <a:pt x="1426" y="1389"/>
                    <a:pt x="1447" y="1384"/>
                  </a:cubicBezTo>
                  <a:lnTo>
                    <a:pt x="2037" y="1217"/>
                  </a:lnTo>
                  <a:cubicBezTo>
                    <a:pt x="2088" y="1204"/>
                    <a:pt x="2101" y="1136"/>
                    <a:pt x="2057" y="1103"/>
                  </a:cubicBezTo>
                  <a:lnTo>
                    <a:pt x="1567" y="735"/>
                  </a:lnTo>
                  <a:cubicBezTo>
                    <a:pt x="1550" y="723"/>
                    <a:pt x="1540" y="703"/>
                    <a:pt x="1541" y="681"/>
                  </a:cubicBezTo>
                  <a:lnTo>
                    <a:pt x="1566" y="69"/>
                  </a:lnTo>
                  <a:cubicBezTo>
                    <a:pt x="1568" y="29"/>
                    <a:pt x="1536" y="0"/>
                    <a:pt x="1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1"/>
            <p:cNvSpPr/>
            <p:nvPr/>
          </p:nvSpPr>
          <p:spPr>
            <a:xfrm rot="5400000">
              <a:off x="3544524" y="4888816"/>
              <a:ext cx="55928" cy="55184"/>
            </a:xfrm>
            <a:custGeom>
              <a:avLst/>
              <a:gdLst/>
              <a:ahLst/>
              <a:cxnLst/>
              <a:rect l="l" t="t" r="r" b="b"/>
              <a:pathLst>
                <a:path w="1401" h="1386" extrusionOk="0">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1"/>
            <p:cNvSpPr/>
            <p:nvPr/>
          </p:nvSpPr>
          <p:spPr>
            <a:xfrm rot="5400000">
              <a:off x="364886" y="2650991"/>
              <a:ext cx="55928" cy="55184"/>
            </a:xfrm>
            <a:custGeom>
              <a:avLst/>
              <a:gdLst/>
              <a:ahLst/>
              <a:cxnLst/>
              <a:rect l="l" t="t" r="r" b="b"/>
              <a:pathLst>
                <a:path w="1401" h="1386" extrusionOk="0">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1"/>
            <p:cNvSpPr/>
            <p:nvPr/>
          </p:nvSpPr>
          <p:spPr>
            <a:xfrm rot="5400000">
              <a:off x="8835774" y="3983066"/>
              <a:ext cx="55928" cy="55184"/>
            </a:xfrm>
            <a:custGeom>
              <a:avLst/>
              <a:gdLst/>
              <a:ahLst/>
              <a:cxnLst/>
              <a:rect l="l" t="t" r="r" b="b"/>
              <a:pathLst>
                <a:path w="1401" h="1386" extrusionOk="0">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1"/>
            <p:cNvSpPr/>
            <p:nvPr/>
          </p:nvSpPr>
          <p:spPr>
            <a:xfrm rot="5400000">
              <a:off x="272605" y="3824698"/>
              <a:ext cx="81117" cy="82775"/>
            </a:xfrm>
            <a:custGeom>
              <a:avLst/>
              <a:gdLst/>
              <a:ahLst/>
              <a:cxnLst/>
              <a:rect l="l" t="t" r="r" b="b"/>
              <a:pathLst>
                <a:path w="2032" h="2079" extrusionOk="0">
                  <a:moveTo>
                    <a:pt x="813" y="1"/>
                  </a:moveTo>
                  <a:cubicBezTo>
                    <a:pt x="783" y="1"/>
                    <a:pt x="755" y="21"/>
                    <a:pt x="749" y="55"/>
                  </a:cubicBezTo>
                  <a:lnTo>
                    <a:pt x="644" y="659"/>
                  </a:lnTo>
                  <a:cubicBezTo>
                    <a:pt x="640" y="678"/>
                    <a:pt x="627" y="698"/>
                    <a:pt x="608" y="706"/>
                  </a:cubicBezTo>
                  <a:lnTo>
                    <a:pt x="51" y="962"/>
                  </a:lnTo>
                  <a:cubicBezTo>
                    <a:pt x="2" y="983"/>
                    <a:pt x="1" y="1051"/>
                    <a:pt x="48" y="1078"/>
                  </a:cubicBezTo>
                  <a:lnTo>
                    <a:pt x="590" y="1364"/>
                  </a:lnTo>
                  <a:cubicBezTo>
                    <a:pt x="609" y="1373"/>
                    <a:pt x="621" y="1392"/>
                    <a:pt x="625" y="1413"/>
                  </a:cubicBezTo>
                  <a:lnTo>
                    <a:pt x="696" y="2021"/>
                  </a:lnTo>
                  <a:cubicBezTo>
                    <a:pt x="700" y="2057"/>
                    <a:pt x="729" y="2079"/>
                    <a:pt x="760" y="2079"/>
                  </a:cubicBezTo>
                  <a:cubicBezTo>
                    <a:pt x="776" y="2079"/>
                    <a:pt x="793" y="2073"/>
                    <a:pt x="806" y="2060"/>
                  </a:cubicBezTo>
                  <a:lnTo>
                    <a:pt x="1246" y="1633"/>
                  </a:lnTo>
                  <a:cubicBezTo>
                    <a:pt x="1257" y="1621"/>
                    <a:pt x="1273" y="1615"/>
                    <a:pt x="1290" y="1615"/>
                  </a:cubicBezTo>
                  <a:cubicBezTo>
                    <a:pt x="1294" y="1615"/>
                    <a:pt x="1299" y="1615"/>
                    <a:pt x="1303" y="1616"/>
                  </a:cubicBezTo>
                  <a:lnTo>
                    <a:pt x="1904" y="1737"/>
                  </a:lnTo>
                  <a:cubicBezTo>
                    <a:pt x="1909" y="1738"/>
                    <a:pt x="1914" y="1738"/>
                    <a:pt x="1919" y="1738"/>
                  </a:cubicBezTo>
                  <a:cubicBezTo>
                    <a:pt x="1964" y="1738"/>
                    <a:pt x="1998" y="1689"/>
                    <a:pt x="1976" y="1645"/>
                  </a:cubicBezTo>
                  <a:lnTo>
                    <a:pt x="1706" y="1095"/>
                  </a:lnTo>
                  <a:cubicBezTo>
                    <a:pt x="1696" y="1077"/>
                    <a:pt x="1698" y="1054"/>
                    <a:pt x="1707" y="1034"/>
                  </a:cubicBezTo>
                  <a:lnTo>
                    <a:pt x="2008" y="501"/>
                  </a:lnTo>
                  <a:cubicBezTo>
                    <a:pt x="2031" y="457"/>
                    <a:pt x="1999" y="405"/>
                    <a:pt x="1951" y="405"/>
                  </a:cubicBezTo>
                  <a:cubicBezTo>
                    <a:pt x="1948" y="405"/>
                    <a:pt x="1945" y="405"/>
                    <a:pt x="1941" y="405"/>
                  </a:cubicBezTo>
                  <a:lnTo>
                    <a:pt x="1334" y="493"/>
                  </a:lnTo>
                  <a:cubicBezTo>
                    <a:pt x="1332" y="493"/>
                    <a:pt x="1329" y="493"/>
                    <a:pt x="1326" y="493"/>
                  </a:cubicBezTo>
                  <a:cubicBezTo>
                    <a:pt x="1308" y="493"/>
                    <a:pt x="1290" y="486"/>
                    <a:pt x="1277" y="472"/>
                  </a:cubicBezTo>
                  <a:lnTo>
                    <a:pt x="861" y="22"/>
                  </a:lnTo>
                  <a:cubicBezTo>
                    <a:pt x="847" y="7"/>
                    <a:pt x="830" y="1"/>
                    <a:pt x="8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1"/>
            <p:cNvSpPr/>
            <p:nvPr/>
          </p:nvSpPr>
          <p:spPr>
            <a:xfrm rot="5400000">
              <a:off x="5477295" y="354675"/>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1"/>
            <p:cNvSpPr/>
            <p:nvPr/>
          </p:nvSpPr>
          <p:spPr>
            <a:xfrm rot="5400000">
              <a:off x="1707745" y="4853850"/>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1"/>
            <p:cNvSpPr/>
            <p:nvPr/>
          </p:nvSpPr>
          <p:spPr>
            <a:xfrm rot="5400000">
              <a:off x="381220" y="4877100"/>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1"/>
            <p:cNvSpPr/>
            <p:nvPr/>
          </p:nvSpPr>
          <p:spPr>
            <a:xfrm rot="5400000">
              <a:off x="2937395" y="4719775"/>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1"/>
            <p:cNvSpPr/>
            <p:nvPr/>
          </p:nvSpPr>
          <p:spPr>
            <a:xfrm rot="5400000">
              <a:off x="2701520" y="5041550"/>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1"/>
            <p:cNvSpPr/>
            <p:nvPr/>
          </p:nvSpPr>
          <p:spPr>
            <a:xfrm rot="5400000">
              <a:off x="4723108" y="4750075"/>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1"/>
            <p:cNvSpPr/>
            <p:nvPr/>
          </p:nvSpPr>
          <p:spPr>
            <a:xfrm rot="5400000">
              <a:off x="5527920" y="4988625"/>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1"/>
            <p:cNvSpPr/>
            <p:nvPr/>
          </p:nvSpPr>
          <p:spPr>
            <a:xfrm rot="5400000">
              <a:off x="6757870" y="5011900"/>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1"/>
            <p:cNvSpPr/>
            <p:nvPr/>
          </p:nvSpPr>
          <p:spPr>
            <a:xfrm rot="5400000">
              <a:off x="7420345" y="4750075"/>
              <a:ext cx="23273" cy="17996"/>
            </a:xfrm>
            <a:custGeom>
              <a:avLst/>
              <a:gdLst/>
              <a:ahLst/>
              <a:cxnLst/>
              <a:rect l="l" t="t" r="r" b="b"/>
              <a:pathLst>
                <a:path w="583" h="452" extrusionOk="0">
                  <a:moveTo>
                    <a:pt x="292" y="1"/>
                  </a:moveTo>
                  <a:cubicBezTo>
                    <a:pt x="2" y="1"/>
                    <a:pt x="0" y="452"/>
                    <a:pt x="292" y="452"/>
                  </a:cubicBezTo>
                  <a:cubicBezTo>
                    <a:pt x="582" y="452"/>
                    <a:pt x="582"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1"/>
            <p:cNvSpPr/>
            <p:nvPr/>
          </p:nvSpPr>
          <p:spPr>
            <a:xfrm rot="5400000">
              <a:off x="182633" y="3532107"/>
              <a:ext cx="23273" cy="18036"/>
            </a:xfrm>
            <a:custGeom>
              <a:avLst/>
              <a:gdLst/>
              <a:ahLst/>
              <a:cxnLst/>
              <a:rect l="l" t="t" r="r" b="b"/>
              <a:pathLst>
                <a:path w="583" h="453" extrusionOk="0">
                  <a:moveTo>
                    <a:pt x="292" y="0"/>
                  </a:moveTo>
                  <a:cubicBezTo>
                    <a:pt x="0" y="0"/>
                    <a:pt x="0" y="452"/>
                    <a:pt x="292" y="452"/>
                  </a:cubicBezTo>
                  <a:cubicBezTo>
                    <a:pt x="582" y="452"/>
                    <a:pt x="582" y="0"/>
                    <a:pt x="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1"/>
            <p:cNvSpPr/>
            <p:nvPr/>
          </p:nvSpPr>
          <p:spPr>
            <a:xfrm rot="5400000">
              <a:off x="548658" y="1071332"/>
              <a:ext cx="23273" cy="18036"/>
            </a:xfrm>
            <a:custGeom>
              <a:avLst/>
              <a:gdLst/>
              <a:ahLst/>
              <a:cxnLst/>
              <a:rect l="l" t="t" r="r" b="b"/>
              <a:pathLst>
                <a:path w="583" h="453" extrusionOk="0">
                  <a:moveTo>
                    <a:pt x="292" y="0"/>
                  </a:moveTo>
                  <a:cubicBezTo>
                    <a:pt x="0" y="0"/>
                    <a:pt x="0" y="452"/>
                    <a:pt x="292" y="452"/>
                  </a:cubicBezTo>
                  <a:cubicBezTo>
                    <a:pt x="582" y="452"/>
                    <a:pt x="582" y="0"/>
                    <a:pt x="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1"/>
            <p:cNvSpPr/>
            <p:nvPr/>
          </p:nvSpPr>
          <p:spPr>
            <a:xfrm rot="5400000">
              <a:off x="587608" y="4225207"/>
              <a:ext cx="23273" cy="18036"/>
            </a:xfrm>
            <a:custGeom>
              <a:avLst/>
              <a:gdLst/>
              <a:ahLst/>
              <a:cxnLst/>
              <a:rect l="l" t="t" r="r" b="b"/>
              <a:pathLst>
                <a:path w="583" h="453" extrusionOk="0">
                  <a:moveTo>
                    <a:pt x="292" y="0"/>
                  </a:moveTo>
                  <a:cubicBezTo>
                    <a:pt x="0" y="0"/>
                    <a:pt x="0" y="452"/>
                    <a:pt x="292" y="452"/>
                  </a:cubicBezTo>
                  <a:cubicBezTo>
                    <a:pt x="582" y="452"/>
                    <a:pt x="582" y="0"/>
                    <a:pt x="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1"/>
            <p:cNvSpPr/>
            <p:nvPr/>
          </p:nvSpPr>
          <p:spPr>
            <a:xfrm rot="5400000">
              <a:off x="98074" y="956016"/>
              <a:ext cx="55928" cy="55184"/>
            </a:xfrm>
            <a:custGeom>
              <a:avLst/>
              <a:gdLst/>
              <a:ahLst/>
              <a:cxnLst/>
              <a:rect l="l" t="t" r="r" b="b"/>
              <a:pathLst>
                <a:path w="1401" h="1386" extrusionOk="0">
                  <a:moveTo>
                    <a:pt x="441" y="1"/>
                  </a:moveTo>
                  <a:cubicBezTo>
                    <a:pt x="419" y="1"/>
                    <a:pt x="399" y="18"/>
                    <a:pt x="399" y="43"/>
                  </a:cubicBezTo>
                  <a:lnTo>
                    <a:pt x="393" y="454"/>
                  </a:lnTo>
                  <a:cubicBezTo>
                    <a:pt x="392" y="467"/>
                    <a:pt x="384" y="481"/>
                    <a:pt x="372" y="489"/>
                  </a:cubicBezTo>
                  <a:lnTo>
                    <a:pt x="31" y="717"/>
                  </a:lnTo>
                  <a:cubicBezTo>
                    <a:pt x="0" y="737"/>
                    <a:pt x="7" y="784"/>
                    <a:pt x="41" y="794"/>
                  </a:cubicBezTo>
                  <a:lnTo>
                    <a:pt x="430" y="927"/>
                  </a:lnTo>
                  <a:cubicBezTo>
                    <a:pt x="442" y="932"/>
                    <a:pt x="453" y="942"/>
                    <a:pt x="457" y="957"/>
                  </a:cubicBezTo>
                  <a:lnTo>
                    <a:pt x="570" y="1353"/>
                  </a:lnTo>
                  <a:cubicBezTo>
                    <a:pt x="575" y="1374"/>
                    <a:pt x="593" y="1386"/>
                    <a:pt x="611" y="1386"/>
                  </a:cubicBezTo>
                  <a:cubicBezTo>
                    <a:pt x="625" y="1386"/>
                    <a:pt x="638" y="1380"/>
                    <a:pt x="648" y="1367"/>
                  </a:cubicBezTo>
                  <a:lnTo>
                    <a:pt x="894" y="1039"/>
                  </a:lnTo>
                  <a:cubicBezTo>
                    <a:pt x="904" y="1027"/>
                    <a:pt x="917" y="1022"/>
                    <a:pt x="932" y="1022"/>
                  </a:cubicBezTo>
                  <a:lnTo>
                    <a:pt x="1342" y="1038"/>
                  </a:lnTo>
                  <a:cubicBezTo>
                    <a:pt x="1342" y="1038"/>
                    <a:pt x="1343" y="1038"/>
                    <a:pt x="1343" y="1038"/>
                  </a:cubicBezTo>
                  <a:cubicBezTo>
                    <a:pt x="1378" y="1038"/>
                    <a:pt x="1400" y="998"/>
                    <a:pt x="1380" y="969"/>
                  </a:cubicBezTo>
                  <a:lnTo>
                    <a:pt x="1142" y="633"/>
                  </a:lnTo>
                  <a:cubicBezTo>
                    <a:pt x="1134" y="621"/>
                    <a:pt x="1133" y="606"/>
                    <a:pt x="1137" y="592"/>
                  </a:cubicBezTo>
                  <a:lnTo>
                    <a:pt x="1279" y="207"/>
                  </a:lnTo>
                  <a:cubicBezTo>
                    <a:pt x="1289" y="177"/>
                    <a:pt x="1267" y="147"/>
                    <a:pt x="1238" y="147"/>
                  </a:cubicBezTo>
                  <a:cubicBezTo>
                    <a:pt x="1234" y="147"/>
                    <a:pt x="1229" y="148"/>
                    <a:pt x="1225" y="149"/>
                  </a:cubicBezTo>
                  <a:lnTo>
                    <a:pt x="831" y="271"/>
                  </a:lnTo>
                  <a:cubicBezTo>
                    <a:pt x="827" y="273"/>
                    <a:pt x="822" y="273"/>
                    <a:pt x="817" y="273"/>
                  </a:cubicBezTo>
                  <a:cubicBezTo>
                    <a:pt x="808" y="273"/>
                    <a:pt x="799" y="270"/>
                    <a:pt x="791" y="264"/>
                  </a:cubicBezTo>
                  <a:lnTo>
                    <a:pt x="469" y="11"/>
                  </a:lnTo>
                  <a:cubicBezTo>
                    <a:pt x="460" y="4"/>
                    <a:pt x="450" y="1"/>
                    <a:pt x="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1"/>
            <p:cNvSpPr/>
            <p:nvPr/>
          </p:nvSpPr>
          <p:spPr>
            <a:xfrm rot="5400000">
              <a:off x="150983" y="2253518"/>
              <a:ext cx="23313" cy="18036"/>
            </a:xfrm>
            <a:custGeom>
              <a:avLst/>
              <a:gdLst/>
              <a:ahLst/>
              <a:cxnLst/>
              <a:rect l="l" t="t" r="r" b="b"/>
              <a:pathLst>
                <a:path w="584" h="453" extrusionOk="0">
                  <a:moveTo>
                    <a:pt x="292" y="1"/>
                  </a:moveTo>
                  <a:cubicBezTo>
                    <a:pt x="1" y="1"/>
                    <a:pt x="1" y="453"/>
                    <a:pt x="292" y="453"/>
                  </a:cubicBezTo>
                  <a:cubicBezTo>
                    <a:pt x="584" y="453"/>
                    <a:pt x="584"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1"/>
            <p:cNvSpPr/>
            <p:nvPr/>
          </p:nvSpPr>
          <p:spPr>
            <a:xfrm rot="5400000">
              <a:off x="95819" y="102734"/>
              <a:ext cx="23273" cy="18036"/>
            </a:xfrm>
            <a:custGeom>
              <a:avLst/>
              <a:gdLst/>
              <a:ahLst/>
              <a:cxnLst/>
              <a:rect l="l" t="t" r="r" b="b"/>
              <a:pathLst>
                <a:path w="583" h="453" extrusionOk="0">
                  <a:moveTo>
                    <a:pt x="291" y="0"/>
                  </a:moveTo>
                  <a:cubicBezTo>
                    <a:pt x="1" y="0"/>
                    <a:pt x="1" y="452"/>
                    <a:pt x="291" y="452"/>
                  </a:cubicBezTo>
                  <a:cubicBezTo>
                    <a:pt x="582" y="452"/>
                    <a:pt x="582" y="0"/>
                    <a:pt x="2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8" name="Google Shape;488;p11"/>
          <p:cNvSpPr/>
          <p:nvPr/>
        </p:nvSpPr>
        <p:spPr>
          <a:xfrm rot="5400000" flipH="1">
            <a:off x="3919098" y="-19102"/>
            <a:ext cx="1314076" cy="9152377"/>
          </a:xfrm>
          <a:custGeom>
            <a:avLst/>
            <a:gdLst/>
            <a:ahLst/>
            <a:cxnLst/>
            <a:rect l="l" t="t" r="r" b="b"/>
            <a:pathLst>
              <a:path w="94402" h="90575" extrusionOk="0">
                <a:moveTo>
                  <a:pt x="1" y="0"/>
                </a:moveTo>
                <a:lnTo>
                  <a:pt x="1" y="90575"/>
                </a:lnTo>
                <a:lnTo>
                  <a:pt x="86913" y="90575"/>
                </a:lnTo>
                <a:cubicBezTo>
                  <a:pt x="86913" y="90575"/>
                  <a:pt x="92263" y="82476"/>
                  <a:pt x="93122" y="78150"/>
                </a:cubicBezTo>
                <a:cubicBezTo>
                  <a:pt x="94401" y="71701"/>
                  <a:pt x="91680" y="64789"/>
                  <a:pt x="86938" y="60610"/>
                </a:cubicBezTo>
                <a:cubicBezTo>
                  <a:pt x="83589" y="57659"/>
                  <a:pt x="79427" y="55978"/>
                  <a:pt x="75666" y="53649"/>
                </a:cubicBezTo>
                <a:cubicBezTo>
                  <a:pt x="71904" y="51319"/>
                  <a:pt x="68310" y="47961"/>
                  <a:pt x="67416" y="43420"/>
                </a:cubicBezTo>
                <a:cubicBezTo>
                  <a:pt x="66336" y="37935"/>
                  <a:pt x="69462" y="32234"/>
                  <a:pt x="68504" y="26721"/>
                </a:cubicBezTo>
                <a:cubicBezTo>
                  <a:pt x="67750" y="22392"/>
                  <a:pt x="64638" y="19025"/>
                  <a:pt x="62934" y="15020"/>
                </a:cubicBezTo>
                <a:cubicBezTo>
                  <a:pt x="61435" y="11496"/>
                  <a:pt x="61793" y="8434"/>
                  <a:pt x="61690" y="4733"/>
                </a:cubicBezTo>
                <a:cubicBezTo>
                  <a:pt x="61610" y="1930"/>
                  <a:pt x="57607" y="0"/>
                  <a:pt x="57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1"/>
          <p:cNvSpPr txBox="1">
            <a:spLocks noGrp="1"/>
          </p:cNvSpPr>
          <p:nvPr>
            <p:ph type="title" hasCustomPrompt="1"/>
          </p:nvPr>
        </p:nvSpPr>
        <p:spPr>
          <a:xfrm>
            <a:off x="720000" y="1657338"/>
            <a:ext cx="7704000" cy="914400"/>
          </a:xfrm>
          <a:prstGeom prst="rect">
            <a:avLst/>
          </a:prstGeom>
        </p:spPr>
        <p:txBody>
          <a:bodyPr spcFirstLastPara="1" wrap="square" lIns="0" tIns="0" rIns="0" bIns="0" anchor="ctr" anchorCtr="0">
            <a:noAutofit/>
          </a:bodyPr>
          <a:lstStyle>
            <a:lvl1pPr lvl="0" algn="ctr">
              <a:spcBef>
                <a:spcPts val="0"/>
              </a:spcBef>
              <a:spcAft>
                <a:spcPts val="0"/>
              </a:spcAft>
              <a:buSzPts val="9600"/>
              <a:buNone/>
              <a:defRPr sz="10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90" name="Google Shape;490;p11"/>
          <p:cNvSpPr txBox="1">
            <a:spLocks noGrp="1"/>
          </p:cNvSpPr>
          <p:nvPr>
            <p:ph type="subTitle" idx="1"/>
          </p:nvPr>
        </p:nvSpPr>
        <p:spPr>
          <a:xfrm>
            <a:off x="2530925" y="3119163"/>
            <a:ext cx="4082100" cy="274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84050"/>
            <a:ext cx="7704000" cy="3657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chemeClr val="dk1"/>
              </a:buClr>
              <a:buSzPts val="2500"/>
              <a:buFont typeface="Black Han Sans"/>
              <a:buNone/>
              <a:defRPr sz="2500">
                <a:solidFill>
                  <a:schemeClr val="dk1"/>
                </a:solidFill>
                <a:latin typeface="Black Han Sans"/>
                <a:ea typeface="Black Han Sans"/>
                <a:cs typeface="Black Han Sans"/>
                <a:sym typeface="Black Han Sans"/>
              </a:defRPr>
            </a:lvl1pPr>
            <a:lvl2pPr lvl="1" rtl="0">
              <a:lnSpc>
                <a:spcPct val="100000"/>
              </a:lnSpc>
              <a:spcBef>
                <a:spcPts val="0"/>
              </a:spcBef>
              <a:spcAft>
                <a:spcPts val="0"/>
              </a:spcAft>
              <a:buClr>
                <a:schemeClr val="dk1"/>
              </a:buClr>
              <a:buSzPts val="2500"/>
              <a:buFont typeface="Black Han Sans"/>
              <a:buNone/>
              <a:defRPr sz="2500">
                <a:solidFill>
                  <a:schemeClr val="dk1"/>
                </a:solidFill>
                <a:latin typeface="Black Han Sans"/>
                <a:ea typeface="Black Han Sans"/>
                <a:cs typeface="Black Han Sans"/>
                <a:sym typeface="Black Han Sans"/>
              </a:defRPr>
            </a:lvl2pPr>
            <a:lvl3pPr lvl="2" rtl="0">
              <a:lnSpc>
                <a:spcPct val="100000"/>
              </a:lnSpc>
              <a:spcBef>
                <a:spcPts val="0"/>
              </a:spcBef>
              <a:spcAft>
                <a:spcPts val="0"/>
              </a:spcAft>
              <a:buClr>
                <a:schemeClr val="dk1"/>
              </a:buClr>
              <a:buSzPts val="2500"/>
              <a:buFont typeface="Black Han Sans"/>
              <a:buNone/>
              <a:defRPr sz="2500">
                <a:solidFill>
                  <a:schemeClr val="dk1"/>
                </a:solidFill>
                <a:latin typeface="Black Han Sans"/>
                <a:ea typeface="Black Han Sans"/>
                <a:cs typeface="Black Han Sans"/>
                <a:sym typeface="Black Han Sans"/>
              </a:defRPr>
            </a:lvl3pPr>
            <a:lvl4pPr lvl="3" rtl="0">
              <a:lnSpc>
                <a:spcPct val="100000"/>
              </a:lnSpc>
              <a:spcBef>
                <a:spcPts val="0"/>
              </a:spcBef>
              <a:spcAft>
                <a:spcPts val="0"/>
              </a:spcAft>
              <a:buClr>
                <a:schemeClr val="dk1"/>
              </a:buClr>
              <a:buSzPts val="2500"/>
              <a:buFont typeface="Black Han Sans"/>
              <a:buNone/>
              <a:defRPr sz="2500">
                <a:solidFill>
                  <a:schemeClr val="dk1"/>
                </a:solidFill>
                <a:latin typeface="Black Han Sans"/>
                <a:ea typeface="Black Han Sans"/>
                <a:cs typeface="Black Han Sans"/>
                <a:sym typeface="Black Han Sans"/>
              </a:defRPr>
            </a:lvl4pPr>
            <a:lvl5pPr lvl="4" rtl="0">
              <a:lnSpc>
                <a:spcPct val="100000"/>
              </a:lnSpc>
              <a:spcBef>
                <a:spcPts val="0"/>
              </a:spcBef>
              <a:spcAft>
                <a:spcPts val="0"/>
              </a:spcAft>
              <a:buClr>
                <a:schemeClr val="dk1"/>
              </a:buClr>
              <a:buSzPts val="2500"/>
              <a:buFont typeface="Black Han Sans"/>
              <a:buNone/>
              <a:defRPr sz="2500">
                <a:solidFill>
                  <a:schemeClr val="dk1"/>
                </a:solidFill>
                <a:latin typeface="Black Han Sans"/>
                <a:ea typeface="Black Han Sans"/>
                <a:cs typeface="Black Han Sans"/>
                <a:sym typeface="Black Han Sans"/>
              </a:defRPr>
            </a:lvl5pPr>
            <a:lvl6pPr lvl="5" rtl="0">
              <a:lnSpc>
                <a:spcPct val="100000"/>
              </a:lnSpc>
              <a:spcBef>
                <a:spcPts val="0"/>
              </a:spcBef>
              <a:spcAft>
                <a:spcPts val="0"/>
              </a:spcAft>
              <a:buClr>
                <a:schemeClr val="dk1"/>
              </a:buClr>
              <a:buSzPts val="2500"/>
              <a:buFont typeface="Black Han Sans"/>
              <a:buNone/>
              <a:defRPr sz="2500">
                <a:solidFill>
                  <a:schemeClr val="dk1"/>
                </a:solidFill>
                <a:latin typeface="Black Han Sans"/>
                <a:ea typeface="Black Han Sans"/>
                <a:cs typeface="Black Han Sans"/>
                <a:sym typeface="Black Han Sans"/>
              </a:defRPr>
            </a:lvl6pPr>
            <a:lvl7pPr lvl="6" rtl="0">
              <a:lnSpc>
                <a:spcPct val="100000"/>
              </a:lnSpc>
              <a:spcBef>
                <a:spcPts val="0"/>
              </a:spcBef>
              <a:spcAft>
                <a:spcPts val="0"/>
              </a:spcAft>
              <a:buClr>
                <a:schemeClr val="dk1"/>
              </a:buClr>
              <a:buSzPts val="2500"/>
              <a:buFont typeface="Black Han Sans"/>
              <a:buNone/>
              <a:defRPr sz="2500">
                <a:solidFill>
                  <a:schemeClr val="dk1"/>
                </a:solidFill>
                <a:latin typeface="Black Han Sans"/>
                <a:ea typeface="Black Han Sans"/>
                <a:cs typeface="Black Han Sans"/>
                <a:sym typeface="Black Han Sans"/>
              </a:defRPr>
            </a:lvl7pPr>
            <a:lvl8pPr lvl="7" rtl="0">
              <a:lnSpc>
                <a:spcPct val="100000"/>
              </a:lnSpc>
              <a:spcBef>
                <a:spcPts val="0"/>
              </a:spcBef>
              <a:spcAft>
                <a:spcPts val="0"/>
              </a:spcAft>
              <a:buClr>
                <a:schemeClr val="dk1"/>
              </a:buClr>
              <a:buSzPts val="2500"/>
              <a:buFont typeface="Black Han Sans"/>
              <a:buNone/>
              <a:defRPr sz="2500">
                <a:solidFill>
                  <a:schemeClr val="dk1"/>
                </a:solidFill>
                <a:latin typeface="Black Han Sans"/>
                <a:ea typeface="Black Han Sans"/>
                <a:cs typeface="Black Han Sans"/>
                <a:sym typeface="Black Han Sans"/>
              </a:defRPr>
            </a:lvl8pPr>
            <a:lvl9pPr lvl="8" rtl="0">
              <a:lnSpc>
                <a:spcPct val="100000"/>
              </a:lnSpc>
              <a:spcBef>
                <a:spcPts val="0"/>
              </a:spcBef>
              <a:spcAft>
                <a:spcPts val="0"/>
              </a:spcAft>
              <a:buClr>
                <a:schemeClr val="dk1"/>
              </a:buClr>
              <a:buSzPts val="2500"/>
              <a:buFont typeface="Black Han Sans"/>
              <a:buNone/>
              <a:defRPr sz="2500">
                <a:solidFill>
                  <a:schemeClr val="dk1"/>
                </a:solidFill>
                <a:latin typeface="Black Han Sans"/>
                <a:ea typeface="Black Han Sans"/>
                <a:cs typeface="Black Han Sans"/>
                <a:sym typeface="Black Han Sans"/>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marL="914400" lvl="1"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a:lnSpc>
                <a:spcPct val="100000"/>
              </a:lnSpc>
              <a:spcBef>
                <a:spcPts val="1600"/>
              </a:spcBef>
              <a:spcAft>
                <a:spcPts val="160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8.svg"/><Relationship Id="rId11" Type="http://schemas.openxmlformats.org/officeDocument/2006/relationships/image" Target="../media/image13.sv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0.png"/><Relationship Id="rId7"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0.png"/><Relationship Id="rId7"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0.png"/><Relationship Id="rId7"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hyperlink" Target="https://static-content.springer.com/esm/art%3A10.1038%2Fs41467-022-34503-2/MediaObjects/41467_2022_34503_MOESM3_ESM.xlsx"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499"/>
        <p:cNvGrpSpPr/>
        <p:nvPr/>
      </p:nvGrpSpPr>
      <p:grpSpPr>
        <a:xfrm>
          <a:off x="0" y="0"/>
          <a:ext cx="0" cy="0"/>
          <a:chOff x="0" y="0"/>
          <a:chExt cx="0" cy="0"/>
        </a:xfrm>
      </p:grpSpPr>
      <p:sp>
        <p:nvSpPr>
          <p:cNvPr id="501" name="Google Shape;501;p15"/>
          <p:cNvSpPr txBox="1">
            <a:spLocks noGrp="1"/>
          </p:cNvSpPr>
          <p:nvPr>
            <p:ph type="ctrTitle"/>
          </p:nvPr>
        </p:nvSpPr>
        <p:spPr>
          <a:xfrm>
            <a:off x="3016662" y="154074"/>
            <a:ext cx="6840721" cy="200225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b="1" dirty="0" err="1">
                <a:latin typeface="Times New Roman" panose="02020603050405020304" pitchFamily="18" charset="0"/>
                <a:cs typeface="Times New Roman" panose="02020603050405020304" pitchFamily="18" charset="0"/>
              </a:rPr>
              <a:t>WakeWell</a:t>
            </a:r>
            <a:r>
              <a:rPr lang="en-US" b="1" dirty="0">
                <a:latin typeface="Times New Roman" panose="02020603050405020304" pitchFamily="18" charset="0"/>
                <a:cs typeface="Times New Roman" panose="02020603050405020304" pitchFamily="18" charset="0"/>
              </a:rPr>
              <a:t>:</a:t>
            </a:r>
            <a:br>
              <a:rPr lang="en-US" b="1" dirty="0">
                <a:latin typeface="Times New Roman" panose="02020603050405020304" pitchFamily="18" charset="0"/>
                <a:cs typeface="Times New Roman" panose="02020603050405020304" pitchFamily="18" charset="0"/>
              </a:rPr>
            </a:br>
            <a:r>
              <a:rPr lang="en-US" sz="3600" b="1" dirty="0">
                <a:latin typeface="Times New Roman" panose="02020603050405020304" pitchFamily="18" charset="0"/>
                <a:cs typeface="Times New Roman" panose="02020603050405020304" pitchFamily="18" charset="0"/>
              </a:rPr>
              <a:t>Circadian Rhythm-Driven Alertness Investigation </a:t>
            </a:r>
            <a:br>
              <a:rPr lang="en-US" sz="3600" b="1" dirty="0">
                <a:latin typeface="Times New Roman" panose="02020603050405020304" pitchFamily="18" charset="0"/>
                <a:cs typeface="Times New Roman" panose="02020603050405020304" pitchFamily="18" charset="0"/>
              </a:rPr>
            </a:br>
            <a:r>
              <a:rPr lang="en-US" sz="3600" b="1" dirty="0">
                <a:latin typeface="Times New Roman" panose="02020603050405020304" pitchFamily="18" charset="0"/>
                <a:cs typeface="Times New Roman" panose="02020603050405020304" pitchFamily="18" charset="0"/>
              </a:rPr>
              <a:t>for optimal Wakefulness</a:t>
            </a:r>
            <a:endParaRPr lang="en-US" b="1" dirty="0">
              <a:latin typeface="Times New Roman" panose="02020603050405020304" pitchFamily="18" charset="0"/>
              <a:cs typeface="Times New Roman" panose="02020603050405020304" pitchFamily="18" charset="0"/>
            </a:endParaRPr>
          </a:p>
        </p:txBody>
      </p:sp>
      <p:grpSp>
        <p:nvGrpSpPr>
          <p:cNvPr id="503" name="Google Shape;503;p15"/>
          <p:cNvGrpSpPr/>
          <p:nvPr/>
        </p:nvGrpSpPr>
        <p:grpSpPr>
          <a:xfrm flipH="1">
            <a:off x="328537" y="232422"/>
            <a:ext cx="4178672" cy="4570780"/>
            <a:chOff x="4321856" y="909358"/>
            <a:chExt cx="2931372" cy="3206440"/>
          </a:xfrm>
        </p:grpSpPr>
        <p:sp>
          <p:nvSpPr>
            <p:cNvPr id="504" name="Google Shape;504;p15"/>
            <p:cNvSpPr/>
            <p:nvPr/>
          </p:nvSpPr>
          <p:spPr>
            <a:xfrm>
              <a:off x="4321856" y="1925473"/>
              <a:ext cx="2439142" cy="1841008"/>
            </a:xfrm>
            <a:custGeom>
              <a:avLst/>
              <a:gdLst/>
              <a:ahLst/>
              <a:cxnLst/>
              <a:rect l="l" t="t" r="r" b="b"/>
              <a:pathLst>
                <a:path w="54065" h="40807" extrusionOk="0">
                  <a:moveTo>
                    <a:pt x="31250" y="0"/>
                  </a:moveTo>
                  <a:cubicBezTo>
                    <a:pt x="30197" y="0"/>
                    <a:pt x="29144" y="167"/>
                    <a:pt x="28146" y="504"/>
                  </a:cubicBezTo>
                  <a:cubicBezTo>
                    <a:pt x="24842" y="1619"/>
                    <a:pt x="22739" y="4356"/>
                    <a:pt x="19817" y="6041"/>
                  </a:cubicBezTo>
                  <a:cubicBezTo>
                    <a:pt x="16902" y="7722"/>
                    <a:pt x="13469" y="8325"/>
                    <a:pt x="10152" y="8559"/>
                  </a:cubicBezTo>
                  <a:cubicBezTo>
                    <a:pt x="7763" y="8727"/>
                    <a:pt x="5051" y="8876"/>
                    <a:pt x="3516" y="10714"/>
                  </a:cubicBezTo>
                  <a:cubicBezTo>
                    <a:pt x="0" y="14920"/>
                    <a:pt x="4270" y="19658"/>
                    <a:pt x="6145" y="23340"/>
                  </a:cubicBezTo>
                  <a:cubicBezTo>
                    <a:pt x="7947" y="26878"/>
                    <a:pt x="6725" y="30243"/>
                    <a:pt x="6907" y="33937"/>
                  </a:cubicBezTo>
                  <a:cubicBezTo>
                    <a:pt x="6979" y="35430"/>
                    <a:pt x="7390" y="36946"/>
                    <a:pt x="8325" y="38114"/>
                  </a:cubicBezTo>
                  <a:cubicBezTo>
                    <a:pt x="9906" y="40086"/>
                    <a:pt x="12444" y="40806"/>
                    <a:pt x="15043" y="40806"/>
                  </a:cubicBezTo>
                  <a:cubicBezTo>
                    <a:pt x="17251" y="40806"/>
                    <a:pt x="19502" y="40287"/>
                    <a:pt x="21250" y="39573"/>
                  </a:cubicBezTo>
                  <a:cubicBezTo>
                    <a:pt x="23031" y="38847"/>
                    <a:pt x="24574" y="37834"/>
                    <a:pt x="25946" y="36501"/>
                  </a:cubicBezTo>
                  <a:cubicBezTo>
                    <a:pt x="27447" y="35040"/>
                    <a:pt x="29119" y="33575"/>
                    <a:pt x="31260" y="33239"/>
                  </a:cubicBezTo>
                  <a:cubicBezTo>
                    <a:pt x="31578" y="33189"/>
                    <a:pt x="31885" y="33165"/>
                    <a:pt x="32182" y="33165"/>
                  </a:cubicBezTo>
                  <a:cubicBezTo>
                    <a:pt x="36716" y="33165"/>
                    <a:pt x="39002" y="38610"/>
                    <a:pt x="43620" y="38806"/>
                  </a:cubicBezTo>
                  <a:cubicBezTo>
                    <a:pt x="43702" y="38809"/>
                    <a:pt x="43783" y="38811"/>
                    <a:pt x="43864" y="38811"/>
                  </a:cubicBezTo>
                  <a:cubicBezTo>
                    <a:pt x="45648" y="38811"/>
                    <a:pt x="47415" y="37988"/>
                    <a:pt x="48572" y="36629"/>
                  </a:cubicBezTo>
                  <a:cubicBezTo>
                    <a:pt x="50091" y="34843"/>
                    <a:pt x="50425" y="32388"/>
                    <a:pt x="49646" y="30215"/>
                  </a:cubicBezTo>
                  <a:cubicBezTo>
                    <a:pt x="49014" y="28447"/>
                    <a:pt x="47810" y="26919"/>
                    <a:pt x="47328" y="25094"/>
                  </a:cubicBezTo>
                  <a:cubicBezTo>
                    <a:pt x="46840" y="23249"/>
                    <a:pt x="47380" y="21407"/>
                    <a:pt x="48372" y="19826"/>
                  </a:cubicBezTo>
                  <a:cubicBezTo>
                    <a:pt x="49343" y="18279"/>
                    <a:pt x="50657" y="16980"/>
                    <a:pt x="51738" y="15507"/>
                  </a:cubicBezTo>
                  <a:cubicBezTo>
                    <a:pt x="52061" y="15063"/>
                    <a:pt x="52350" y="14582"/>
                    <a:pt x="52600" y="14077"/>
                  </a:cubicBezTo>
                  <a:cubicBezTo>
                    <a:pt x="53601" y="12050"/>
                    <a:pt x="54065" y="9336"/>
                    <a:pt x="53081" y="7221"/>
                  </a:cubicBezTo>
                  <a:cubicBezTo>
                    <a:pt x="52223" y="5379"/>
                    <a:pt x="50323" y="4192"/>
                    <a:pt x="48351" y="3699"/>
                  </a:cubicBezTo>
                  <a:cubicBezTo>
                    <a:pt x="45143" y="2896"/>
                    <a:pt x="41797" y="3874"/>
                    <a:pt x="38664" y="2619"/>
                  </a:cubicBezTo>
                  <a:cubicBezTo>
                    <a:pt x="37516" y="2160"/>
                    <a:pt x="36499" y="1427"/>
                    <a:pt x="35380" y="904"/>
                  </a:cubicBezTo>
                  <a:cubicBezTo>
                    <a:pt x="34092" y="304"/>
                    <a:pt x="32671" y="0"/>
                    <a:pt x="31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5"/>
            <p:cNvSpPr/>
            <p:nvPr/>
          </p:nvSpPr>
          <p:spPr>
            <a:xfrm>
              <a:off x="6915450" y="1285466"/>
              <a:ext cx="63161" cy="62529"/>
            </a:xfrm>
            <a:custGeom>
              <a:avLst/>
              <a:gdLst/>
              <a:ahLst/>
              <a:cxnLst/>
              <a:rect l="l" t="t" r="r" b="b"/>
              <a:pathLst>
                <a:path w="1400" h="1386" extrusionOk="0">
                  <a:moveTo>
                    <a:pt x="960" y="1"/>
                  </a:moveTo>
                  <a:cubicBezTo>
                    <a:pt x="951" y="1"/>
                    <a:pt x="941" y="4"/>
                    <a:pt x="933" y="11"/>
                  </a:cubicBezTo>
                  <a:lnTo>
                    <a:pt x="609" y="264"/>
                  </a:lnTo>
                  <a:cubicBezTo>
                    <a:pt x="602" y="270"/>
                    <a:pt x="593" y="273"/>
                    <a:pt x="584" y="273"/>
                  </a:cubicBezTo>
                  <a:cubicBezTo>
                    <a:pt x="579" y="273"/>
                    <a:pt x="574" y="273"/>
                    <a:pt x="569" y="271"/>
                  </a:cubicBezTo>
                  <a:lnTo>
                    <a:pt x="177" y="149"/>
                  </a:lnTo>
                  <a:cubicBezTo>
                    <a:pt x="172" y="148"/>
                    <a:pt x="168" y="147"/>
                    <a:pt x="164" y="147"/>
                  </a:cubicBezTo>
                  <a:cubicBezTo>
                    <a:pt x="135" y="147"/>
                    <a:pt x="111" y="177"/>
                    <a:pt x="122" y="207"/>
                  </a:cubicBezTo>
                  <a:lnTo>
                    <a:pt x="264" y="592"/>
                  </a:lnTo>
                  <a:cubicBezTo>
                    <a:pt x="268" y="606"/>
                    <a:pt x="267" y="621"/>
                    <a:pt x="258" y="633"/>
                  </a:cubicBezTo>
                  <a:lnTo>
                    <a:pt x="22" y="969"/>
                  </a:lnTo>
                  <a:cubicBezTo>
                    <a:pt x="0" y="998"/>
                    <a:pt x="22" y="1038"/>
                    <a:pt x="57" y="1038"/>
                  </a:cubicBezTo>
                  <a:cubicBezTo>
                    <a:pt x="57" y="1038"/>
                    <a:pt x="58" y="1038"/>
                    <a:pt x="58" y="1038"/>
                  </a:cubicBezTo>
                  <a:lnTo>
                    <a:pt x="469" y="1022"/>
                  </a:lnTo>
                  <a:cubicBezTo>
                    <a:pt x="483" y="1022"/>
                    <a:pt x="498" y="1027"/>
                    <a:pt x="506" y="1039"/>
                  </a:cubicBezTo>
                  <a:lnTo>
                    <a:pt x="753" y="1367"/>
                  </a:lnTo>
                  <a:cubicBezTo>
                    <a:pt x="762" y="1380"/>
                    <a:pt x="776" y="1386"/>
                    <a:pt x="789" y="1386"/>
                  </a:cubicBezTo>
                  <a:cubicBezTo>
                    <a:pt x="808" y="1386"/>
                    <a:pt x="826" y="1374"/>
                    <a:pt x="832" y="1353"/>
                  </a:cubicBezTo>
                  <a:lnTo>
                    <a:pt x="943" y="957"/>
                  </a:lnTo>
                  <a:cubicBezTo>
                    <a:pt x="948" y="942"/>
                    <a:pt x="958" y="932"/>
                    <a:pt x="971" y="927"/>
                  </a:cubicBezTo>
                  <a:lnTo>
                    <a:pt x="1360" y="794"/>
                  </a:lnTo>
                  <a:cubicBezTo>
                    <a:pt x="1394" y="784"/>
                    <a:pt x="1400" y="737"/>
                    <a:pt x="1370" y="717"/>
                  </a:cubicBezTo>
                  <a:lnTo>
                    <a:pt x="1028" y="489"/>
                  </a:lnTo>
                  <a:cubicBezTo>
                    <a:pt x="1017" y="481"/>
                    <a:pt x="1010" y="467"/>
                    <a:pt x="1009" y="454"/>
                  </a:cubicBezTo>
                  <a:lnTo>
                    <a:pt x="1003" y="43"/>
                  </a:lnTo>
                  <a:cubicBezTo>
                    <a:pt x="1003" y="18"/>
                    <a:pt x="983" y="1"/>
                    <a:pt x="9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5"/>
            <p:cNvSpPr/>
            <p:nvPr/>
          </p:nvSpPr>
          <p:spPr>
            <a:xfrm>
              <a:off x="6158388" y="909358"/>
              <a:ext cx="94877" cy="92486"/>
            </a:xfrm>
            <a:custGeom>
              <a:avLst/>
              <a:gdLst/>
              <a:ahLst/>
              <a:cxnLst/>
              <a:rect l="l" t="t" r="r" b="b"/>
              <a:pathLst>
                <a:path w="2103" h="2050" extrusionOk="0">
                  <a:moveTo>
                    <a:pt x="601" y="0"/>
                  </a:moveTo>
                  <a:cubicBezTo>
                    <a:pt x="566" y="0"/>
                    <a:pt x="534" y="29"/>
                    <a:pt x="536" y="69"/>
                  </a:cubicBezTo>
                  <a:lnTo>
                    <a:pt x="560" y="681"/>
                  </a:lnTo>
                  <a:cubicBezTo>
                    <a:pt x="562" y="703"/>
                    <a:pt x="551" y="723"/>
                    <a:pt x="534" y="735"/>
                  </a:cubicBezTo>
                  <a:lnTo>
                    <a:pt x="44" y="1103"/>
                  </a:lnTo>
                  <a:cubicBezTo>
                    <a:pt x="0" y="1136"/>
                    <a:pt x="14" y="1204"/>
                    <a:pt x="66" y="1217"/>
                  </a:cubicBezTo>
                  <a:lnTo>
                    <a:pt x="655" y="1384"/>
                  </a:lnTo>
                  <a:cubicBezTo>
                    <a:pt x="675" y="1389"/>
                    <a:pt x="692" y="1406"/>
                    <a:pt x="699" y="1426"/>
                  </a:cubicBezTo>
                  <a:lnTo>
                    <a:pt x="898" y="2006"/>
                  </a:lnTo>
                  <a:cubicBezTo>
                    <a:pt x="907" y="2035"/>
                    <a:pt x="933" y="2050"/>
                    <a:pt x="959" y="2050"/>
                  </a:cubicBezTo>
                  <a:cubicBezTo>
                    <a:pt x="980" y="2050"/>
                    <a:pt x="1001" y="2040"/>
                    <a:pt x="1014" y="2021"/>
                  </a:cubicBezTo>
                  <a:lnTo>
                    <a:pt x="1353" y="1512"/>
                  </a:lnTo>
                  <a:cubicBezTo>
                    <a:pt x="1365" y="1495"/>
                    <a:pt x="1386" y="1484"/>
                    <a:pt x="1406" y="1484"/>
                  </a:cubicBezTo>
                  <a:lnTo>
                    <a:pt x="2019" y="1474"/>
                  </a:lnTo>
                  <a:cubicBezTo>
                    <a:pt x="2072" y="1471"/>
                    <a:pt x="2103" y="1408"/>
                    <a:pt x="2068" y="1365"/>
                  </a:cubicBezTo>
                  <a:lnTo>
                    <a:pt x="1687" y="886"/>
                  </a:lnTo>
                  <a:cubicBezTo>
                    <a:pt x="1675" y="868"/>
                    <a:pt x="1670" y="847"/>
                    <a:pt x="1676" y="826"/>
                  </a:cubicBezTo>
                  <a:lnTo>
                    <a:pt x="1857" y="241"/>
                  </a:lnTo>
                  <a:cubicBezTo>
                    <a:pt x="1871" y="197"/>
                    <a:pt x="1837" y="156"/>
                    <a:pt x="1795" y="156"/>
                  </a:cubicBezTo>
                  <a:cubicBezTo>
                    <a:pt x="1788" y="156"/>
                    <a:pt x="1780" y="158"/>
                    <a:pt x="1772" y="160"/>
                  </a:cubicBezTo>
                  <a:lnTo>
                    <a:pt x="1198" y="373"/>
                  </a:lnTo>
                  <a:cubicBezTo>
                    <a:pt x="1191" y="375"/>
                    <a:pt x="1183" y="377"/>
                    <a:pt x="1176" y="377"/>
                  </a:cubicBezTo>
                  <a:cubicBezTo>
                    <a:pt x="1163" y="377"/>
                    <a:pt x="1150" y="373"/>
                    <a:pt x="1139" y="366"/>
                  </a:cubicBezTo>
                  <a:lnTo>
                    <a:pt x="637" y="12"/>
                  </a:lnTo>
                  <a:cubicBezTo>
                    <a:pt x="626" y="4"/>
                    <a:pt x="613" y="0"/>
                    <a:pt x="6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5"/>
            <p:cNvSpPr/>
            <p:nvPr/>
          </p:nvSpPr>
          <p:spPr>
            <a:xfrm>
              <a:off x="6800772" y="2037580"/>
              <a:ext cx="91629" cy="93794"/>
            </a:xfrm>
            <a:custGeom>
              <a:avLst/>
              <a:gdLst/>
              <a:ahLst/>
              <a:cxnLst/>
              <a:rect l="l" t="t" r="r" b="b"/>
              <a:pathLst>
                <a:path w="2031" h="2079" extrusionOk="0">
                  <a:moveTo>
                    <a:pt x="1218" y="1"/>
                  </a:moveTo>
                  <a:cubicBezTo>
                    <a:pt x="1201" y="1"/>
                    <a:pt x="1184" y="7"/>
                    <a:pt x="1170" y="22"/>
                  </a:cubicBezTo>
                  <a:lnTo>
                    <a:pt x="754" y="472"/>
                  </a:lnTo>
                  <a:cubicBezTo>
                    <a:pt x="742" y="486"/>
                    <a:pt x="723" y="493"/>
                    <a:pt x="704" y="493"/>
                  </a:cubicBezTo>
                  <a:cubicBezTo>
                    <a:pt x="702" y="493"/>
                    <a:pt x="699" y="493"/>
                    <a:pt x="696" y="493"/>
                  </a:cubicBezTo>
                  <a:lnTo>
                    <a:pt x="90" y="405"/>
                  </a:lnTo>
                  <a:cubicBezTo>
                    <a:pt x="87" y="405"/>
                    <a:pt x="83" y="405"/>
                    <a:pt x="80" y="405"/>
                  </a:cubicBezTo>
                  <a:cubicBezTo>
                    <a:pt x="32" y="405"/>
                    <a:pt x="0" y="457"/>
                    <a:pt x="24" y="501"/>
                  </a:cubicBezTo>
                  <a:lnTo>
                    <a:pt x="323" y="1034"/>
                  </a:lnTo>
                  <a:cubicBezTo>
                    <a:pt x="334" y="1054"/>
                    <a:pt x="335" y="1077"/>
                    <a:pt x="326" y="1095"/>
                  </a:cubicBezTo>
                  <a:lnTo>
                    <a:pt x="56" y="1645"/>
                  </a:lnTo>
                  <a:cubicBezTo>
                    <a:pt x="33" y="1689"/>
                    <a:pt x="67" y="1738"/>
                    <a:pt x="113" y="1738"/>
                  </a:cubicBezTo>
                  <a:cubicBezTo>
                    <a:pt x="118" y="1738"/>
                    <a:pt x="122" y="1738"/>
                    <a:pt x="127" y="1737"/>
                  </a:cubicBezTo>
                  <a:lnTo>
                    <a:pt x="728" y="1616"/>
                  </a:lnTo>
                  <a:cubicBezTo>
                    <a:pt x="733" y="1615"/>
                    <a:pt x="737" y="1615"/>
                    <a:pt x="742" y="1615"/>
                  </a:cubicBezTo>
                  <a:cubicBezTo>
                    <a:pt x="759" y="1615"/>
                    <a:pt x="774" y="1621"/>
                    <a:pt x="786" y="1633"/>
                  </a:cubicBezTo>
                  <a:lnTo>
                    <a:pt x="1224" y="2060"/>
                  </a:lnTo>
                  <a:cubicBezTo>
                    <a:pt x="1238" y="2073"/>
                    <a:pt x="1254" y="2079"/>
                    <a:pt x="1270" y="2079"/>
                  </a:cubicBezTo>
                  <a:cubicBezTo>
                    <a:pt x="1302" y="2079"/>
                    <a:pt x="1331" y="2057"/>
                    <a:pt x="1334" y="2021"/>
                  </a:cubicBezTo>
                  <a:lnTo>
                    <a:pt x="1407" y="1413"/>
                  </a:lnTo>
                  <a:cubicBezTo>
                    <a:pt x="1410" y="1392"/>
                    <a:pt x="1423" y="1373"/>
                    <a:pt x="1441" y="1364"/>
                  </a:cubicBezTo>
                  <a:lnTo>
                    <a:pt x="1983" y="1078"/>
                  </a:lnTo>
                  <a:cubicBezTo>
                    <a:pt x="2031" y="1051"/>
                    <a:pt x="2029" y="983"/>
                    <a:pt x="1980" y="962"/>
                  </a:cubicBezTo>
                  <a:lnTo>
                    <a:pt x="1424" y="706"/>
                  </a:lnTo>
                  <a:cubicBezTo>
                    <a:pt x="1403" y="698"/>
                    <a:pt x="1391" y="678"/>
                    <a:pt x="1386" y="659"/>
                  </a:cubicBezTo>
                  <a:lnTo>
                    <a:pt x="1282" y="55"/>
                  </a:lnTo>
                  <a:cubicBezTo>
                    <a:pt x="1276" y="21"/>
                    <a:pt x="1248" y="1"/>
                    <a:pt x="12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5"/>
            <p:cNvSpPr/>
            <p:nvPr/>
          </p:nvSpPr>
          <p:spPr>
            <a:xfrm>
              <a:off x="5868912" y="1514556"/>
              <a:ext cx="91719" cy="93839"/>
            </a:xfrm>
            <a:custGeom>
              <a:avLst/>
              <a:gdLst/>
              <a:ahLst/>
              <a:cxnLst/>
              <a:rect l="l" t="t" r="r" b="b"/>
              <a:pathLst>
                <a:path w="2033" h="2080" extrusionOk="0">
                  <a:moveTo>
                    <a:pt x="1220" y="1"/>
                  </a:moveTo>
                  <a:cubicBezTo>
                    <a:pt x="1203" y="1"/>
                    <a:pt x="1186" y="7"/>
                    <a:pt x="1172" y="22"/>
                  </a:cubicBezTo>
                  <a:lnTo>
                    <a:pt x="755" y="472"/>
                  </a:lnTo>
                  <a:cubicBezTo>
                    <a:pt x="743" y="486"/>
                    <a:pt x="725" y="493"/>
                    <a:pt x="706" y="493"/>
                  </a:cubicBezTo>
                  <a:cubicBezTo>
                    <a:pt x="704" y="493"/>
                    <a:pt x="701" y="493"/>
                    <a:pt x="698" y="493"/>
                  </a:cubicBezTo>
                  <a:lnTo>
                    <a:pt x="91" y="404"/>
                  </a:lnTo>
                  <a:cubicBezTo>
                    <a:pt x="88" y="404"/>
                    <a:pt x="85" y="404"/>
                    <a:pt x="82" y="404"/>
                  </a:cubicBezTo>
                  <a:cubicBezTo>
                    <a:pt x="34" y="404"/>
                    <a:pt x="1" y="456"/>
                    <a:pt x="26" y="501"/>
                  </a:cubicBezTo>
                  <a:lnTo>
                    <a:pt x="325" y="1034"/>
                  </a:lnTo>
                  <a:cubicBezTo>
                    <a:pt x="335" y="1053"/>
                    <a:pt x="337" y="1076"/>
                    <a:pt x="326" y="1095"/>
                  </a:cubicBezTo>
                  <a:lnTo>
                    <a:pt x="57" y="1644"/>
                  </a:lnTo>
                  <a:cubicBezTo>
                    <a:pt x="35" y="1688"/>
                    <a:pt x="69" y="1737"/>
                    <a:pt x="115" y="1737"/>
                  </a:cubicBezTo>
                  <a:cubicBezTo>
                    <a:pt x="119" y="1737"/>
                    <a:pt x="124" y="1736"/>
                    <a:pt x="129" y="1735"/>
                  </a:cubicBezTo>
                  <a:lnTo>
                    <a:pt x="730" y="1615"/>
                  </a:lnTo>
                  <a:cubicBezTo>
                    <a:pt x="734" y="1614"/>
                    <a:pt x="737" y="1614"/>
                    <a:pt x="741" y="1614"/>
                  </a:cubicBezTo>
                  <a:cubicBezTo>
                    <a:pt x="758" y="1614"/>
                    <a:pt x="775" y="1621"/>
                    <a:pt x="788" y="1632"/>
                  </a:cubicBezTo>
                  <a:lnTo>
                    <a:pt x="1226" y="2060"/>
                  </a:lnTo>
                  <a:cubicBezTo>
                    <a:pt x="1239" y="2073"/>
                    <a:pt x="1256" y="2079"/>
                    <a:pt x="1272" y="2079"/>
                  </a:cubicBezTo>
                  <a:cubicBezTo>
                    <a:pt x="1304" y="2079"/>
                    <a:pt x="1334" y="2057"/>
                    <a:pt x="1337" y="2021"/>
                  </a:cubicBezTo>
                  <a:lnTo>
                    <a:pt x="1408" y="1413"/>
                  </a:lnTo>
                  <a:cubicBezTo>
                    <a:pt x="1412" y="1391"/>
                    <a:pt x="1425" y="1373"/>
                    <a:pt x="1443" y="1362"/>
                  </a:cubicBezTo>
                  <a:lnTo>
                    <a:pt x="1986" y="1077"/>
                  </a:lnTo>
                  <a:cubicBezTo>
                    <a:pt x="2033" y="1051"/>
                    <a:pt x="2030" y="983"/>
                    <a:pt x="1982" y="961"/>
                  </a:cubicBezTo>
                  <a:lnTo>
                    <a:pt x="1426" y="706"/>
                  </a:lnTo>
                  <a:cubicBezTo>
                    <a:pt x="1406" y="697"/>
                    <a:pt x="1392" y="678"/>
                    <a:pt x="1388" y="659"/>
                  </a:cubicBezTo>
                  <a:lnTo>
                    <a:pt x="1283" y="54"/>
                  </a:lnTo>
                  <a:cubicBezTo>
                    <a:pt x="1278" y="21"/>
                    <a:pt x="1250" y="1"/>
                    <a:pt x="12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5"/>
            <p:cNvSpPr/>
            <p:nvPr/>
          </p:nvSpPr>
          <p:spPr>
            <a:xfrm>
              <a:off x="6336747" y="1573240"/>
              <a:ext cx="26257" cy="20437"/>
            </a:xfrm>
            <a:custGeom>
              <a:avLst/>
              <a:gdLst/>
              <a:ahLst/>
              <a:cxnLst/>
              <a:rect l="l" t="t" r="r" b="b"/>
              <a:pathLst>
                <a:path w="582" h="453" extrusionOk="0">
                  <a:moveTo>
                    <a:pt x="292" y="0"/>
                  </a:moveTo>
                  <a:cubicBezTo>
                    <a:pt x="1" y="0"/>
                    <a:pt x="0" y="453"/>
                    <a:pt x="292" y="453"/>
                  </a:cubicBezTo>
                  <a:cubicBezTo>
                    <a:pt x="582" y="453"/>
                    <a:pt x="582" y="0"/>
                    <a:pt x="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5"/>
            <p:cNvSpPr/>
            <p:nvPr/>
          </p:nvSpPr>
          <p:spPr>
            <a:xfrm>
              <a:off x="6875403" y="1676355"/>
              <a:ext cx="26257" cy="20437"/>
            </a:xfrm>
            <a:custGeom>
              <a:avLst/>
              <a:gdLst/>
              <a:ahLst/>
              <a:cxnLst/>
              <a:rect l="l" t="t" r="r" b="b"/>
              <a:pathLst>
                <a:path w="582" h="453" extrusionOk="0">
                  <a:moveTo>
                    <a:pt x="292" y="0"/>
                  </a:moveTo>
                  <a:cubicBezTo>
                    <a:pt x="0" y="0"/>
                    <a:pt x="0" y="452"/>
                    <a:pt x="292" y="452"/>
                  </a:cubicBezTo>
                  <a:cubicBezTo>
                    <a:pt x="582" y="452"/>
                    <a:pt x="582" y="0"/>
                    <a:pt x="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5"/>
            <p:cNvSpPr/>
            <p:nvPr/>
          </p:nvSpPr>
          <p:spPr>
            <a:xfrm>
              <a:off x="5879332" y="1155841"/>
              <a:ext cx="26302" cy="20482"/>
            </a:xfrm>
            <a:custGeom>
              <a:avLst/>
              <a:gdLst/>
              <a:ahLst/>
              <a:cxnLst/>
              <a:rect l="l" t="t" r="r" b="b"/>
              <a:pathLst>
                <a:path w="583" h="454" extrusionOk="0">
                  <a:moveTo>
                    <a:pt x="292" y="1"/>
                  </a:moveTo>
                  <a:cubicBezTo>
                    <a:pt x="2" y="1"/>
                    <a:pt x="0" y="453"/>
                    <a:pt x="292" y="453"/>
                  </a:cubicBezTo>
                  <a:cubicBezTo>
                    <a:pt x="582" y="453"/>
                    <a:pt x="582" y="1"/>
                    <a:pt x="2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5"/>
            <p:cNvSpPr/>
            <p:nvPr/>
          </p:nvSpPr>
          <p:spPr>
            <a:xfrm>
              <a:off x="7048842" y="1001844"/>
              <a:ext cx="26347" cy="20437"/>
            </a:xfrm>
            <a:custGeom>
              <a:avLst/>
              <a:gdLst/>
              <a:ahLst/>
              <a:cxnLst/>
              <a:rect l="l" t="t" r="r" b="b"/>
              <a:pathLst>
                <a:path w="584" h="453" extrusionOk="0">
                  <a:moveTo>
                    <a:pt x="292" y="0"/>
                  </a:moveTo>
                  <a:cubicBezTo>
                    <a:pt x="3" y="0"/>
                    <a:pt x="0" y="452"/>
                    <a:pt x="292" y="452"/>
                  </a:cubicBezTo>
                  <a:cubicBezTo>
                    <a:pt x="583" y="452"/>
                    <a:pt x="583" y="0"/>
                    <a:pt x="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5"/>
            <p:cNvSpPr/>
            <p:nvPr/>
          </p:nvSpPr>
          <p:spPr>
            <a:xfrm>
              <a:off x="6415805" y="1193603"/>
              <a:ext cx="26347" cy="20437"/>
            </a:xfrm>
            <a:custGeom>
              <a:avLst/>
              <a:gdLst/>
              <a:ahLst/>
              <a:cxnLst/>
              <a:rect l="l" t="t" r="r" b="b"/>
              <a:pathLst>
                <a:path w="584" h="453" extrusionOk="0">
                  <a:moveTo>
                    <a:pt x="292" y="1"/>
                  </a:moveTo>
                  <a:cubicBezTo>
                    <a:pt x="1" y="1"/>
                    <a:pt x="1" y="453"/>
                    <a:pt x="292" y="453"/>
                  </a:cubicBezTo>
                  <a:cubicBezTo>
                    <a:pt x="584" y="453"/>
                    <a:pt x="584" y="1"/>
                    <a:pt x="2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5"/>
            <p:cNvSpPr/>
            <p:nvPr/>
          </p:nvSpPr>
          <p:spPr>
            <a:xfrm>
              <a:off x="5019741" y="3848323"/>
              <a:ext cx="26302" cy="20482"/>
            </a:xfrm>
            <a:custGeom>
              <a:avLst/>
              <a:gdLst/>
              <a:ahLst/>
              <a:cxnLst/>
              <a:rect l="l" t="t" r="r" b="b"/>
              <a:pathLst>
                <a:path w="583" h="454" extrusionOk="0">
                  <a:moveTo>
                    <a:pt x="292" y="1"/>
                  </a:moveTo>
                  <a:cubicBezTo>
                    <a:pt x="2" y="1"/>
                    <a:pt x="1" y="453"/>
                    <a:pt x="292" y="453"/>
                  </a:cubicBezTo>
                  <a:cubicBezTo>
                    <a:pt x="582" y="453"/>
                    <a:pt x="582" y="1"/>
                    <a:pt x="2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5"/>
            <p:cNvSpPr/>
            <p:nvPr/>
          </p:nvSpPr>
          <p:spPr>
            <a:xfrm>
              <a:off x="6168325" y="4095361"/>
              <a:ext cx="26347" cy="20437"/>
            </a:xfrm>
            <a:custGeom>
              <a:avLst/>
              <a:gdLst/>
              <a:ahLst/>
              <a:cxnLst/>
              <a:rect l="l" t="t" r="r" b="b"/>
              <a:pathLst>
                <a:path w="584" h="453" extrusionOk="0">
                  <a:moveTo>
                    <a:pt x="292" y="0"/>
                  </a:moveTo>
                  <a:cubicBezTo>
                    <a:pt x="0" y="0"/>
                    <a:pt x="0" y="453"/>
                    <a:pt x="292" y="453"/>
                  </a:cubicBezTo>
                  <a:cubicBezTo>
                    <a:pt x="583" y="453"/>
                    <a:pt x="583" y="0"/>
                    <a:pt x="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5"/>
            <p:cNvSpPr/>
            <p:nvPr/>
          </p:nvSpPr>
          <p:spPr>
            <a:xfrm>
              <a:off x="5482827" y="3924681"/>
              <a:ext cx="26302" cy="20437"/>
            </a:xfrm>
            <a:custGeom>
              <a:avLst/>
              <a:gdLst/>
              <a:ahLst/>
              <a:cxnLst/>
              <a:rect l="l" t="t" r="r" b="b"/>
              <a:pathLst>
                <a:path w="583" h="453" extrusionOk="0">
                  <a:moveTo>
                    <a:pt x="292" y="1"/>
                  </a:moveTo>
                  <a:cubicBezTo>
                    <a:pt x="1" y="1"/>
                    <a:pt x="1" y="453"/>
                    <a:pt x="292" y="453"/>
                  </a:cubicBezTo>
                  <a:cubicBezTo>
                    <a:pt x="583" y="453"/>
                    <a:pt x="583" y="1"/>
                    <a:pt x="2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5"/>
            <p:cNvSpPr/>
            <p:nvPr/>
          </p:nvSpPr>
          <p:spPr>
            <a:xfrm>
              <a:off x="6282607" y="3758286"/>
              <a:ext cx="20392" cy="24543"/>
            </a:xfrm>
            <a:custGeom>
              <a:avLst/>
              <a:gdLst/>
              <a:ahLst/>
              <a:cxnLst/>
              <a:rect l="l" t="t" r="r" b="b"/>
              <a:pathLst>
                <a:path w="452" h="544" extrusionOk="0">
                  <a:moveTo>
                    <a:pt x="236" y="0"/>
                  </a:moveTo>
                  <a:cubicBezTo>
                    <a:pt x="233" y="0"/>
                    <a:pt x="229" y="0"/>
                    <a:pt x="226" y="0"/>
                  </a:cubicBezTo>
                  <a:cubicBezTo>
                    <a:pt x="104" y="5"/>
                    <a:pt x="1" y="99"/>
                    <a:pt x="1" y="225"/>
                  </a:cubicBezTo>
                  <a:lnTo>
                    <a:pt x="1" y="318"/>
                  </a:lnTo>
                  <a:cubicBezTo>
                    <a:pt x="1" y="432"/>
                    <a:pt x="99" y="543"/>
                    <a:pt x="217" y="543"/>
                  </a:cubicBezTo>
                  <a:cubicBezTo>
                    <a:pt x="220" y="543"/>
                    <a:pt x="223" y="543"/>
                    <a:pt x="226" y="543"/>
                  </a:cubicBezTo>
                  <a:cubicBezTo>
                    <a:pt x="349" y="537"/>
                    <a:pt x="452" y="445"/>
                    <a:pt x="452" y="318"/>
                  </a:cubicBezTo>
                  <a:lnTo>
                    <a:pt x="452" y="225"/>
                  </a:lnTo>
                  <a:cubicBezTo>
                    <a:pt x="452" y="111"/>
                    <a:pt x="354" y="0"/>
                    <a:pt x="2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5"/>
            <p:cNvSpPr/>
            <p:nvPr/>
          </p:nvSpPr>
          <p:spPr>
            <a:xfrm>
              <a:off x="5520749" y="3649135"/>
              <a:ext cx="26347" cy="20437"/>
            </a:xfrm>
            <a:custGeom>
              <a:avLst/>
              <a:gdLst/>
              <a:ahLst/>
              <a:cxnLst/>
              <a:rect l="l" t="t" r="r" b="b"/>
              <a:pathLst>
                <a:path w="584" h="453" extrusionOk="0">
                  <a:moveTo>
                    <a:pt x="292" y="0"/>
                  </a:moveTo>
                  <a:cubicBezTo>
                    <a:pt x="3" y="0"/>
                    <a:pt x="1" y="452"/>
                    <a:pt x="292" y="452"/>
                  </a:cubicBezTo>
                  <a:cubicBezTo>
                    <a:pt x="584" y="452"/>
                    <a:pt x="584" y="0"/>
                    <a:pt x="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5"/>
            <p:cNvSpPr/>
            <p:nvPr/>
          </p:nvSpPr>
          <p:spPr>
            <a:xfrm>
              <a:off x="7157866" y="4040263"/>
              <a:ext cx="26302" cy="20482"/>
            </a:xfrm>
            <a:custGeom>
              <a:avLst/>
              <a:gdLst/>
              <a:ahLst/>
              <a:cxnLst/>
              <a:rect l="l" t="t" r="r" b="b"/>
              <a:pathLst>
                <a:path w="583" h="454" extrusionOk="0">
                  <a:moveTo>
                    <a:pt x="291" y="1"/>
                  </a:moveTo>
                  <a:cubicBezTo>
                    <a:pt x="2" y="1"/>
                    <a:pt x="1" y="453"/>
                    <a:pt x="291" y="453"/>
                  </a:cubicBezTo>
                  <a:cubicBezTo>
                    <a:pt x="582" y="453"/>
                    <a:pt x="582" y="1"/>
                    <a:pt x="2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5"/>
            <p:cNvSpPr/>
            <p:nvPr/>
          </p:nvSpPr>
          <p:spPr>
            <a:xfrm>
              <a:off x="6689250" y="3585648"/>
              <a:ext cx="26302" cy="20392"/>
            </a:xfrm>
            <a:custGeom>
              <a:avLst/>
              <a:gdLst/>
              <a:ahLst/>
              <a:cxnLst/>
              <a:rect l="l" t="t" r="r" b="b"/>
              <a:pathLst>
                <a:path w="583" h="452" extrusionOk="0">
                  <a:moveTo>
                    <a:pt x="292" y="1"/>
                  </a:moveTo>
                  <a:cubicBezTo>
                    <a:pt x="1" y="1"/>
                    <a:pt x="1" y="452"/>
                    <a:pt x="292" y="452"/>
                  </a:cubicBezTo>
                  <a:cubicBezTo>
                    <a:pt x="582" y="452"/>
                    <a:pt x="582" y="1"/>
                    <a:pt x="2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5"/>
            <p:cNvSpPr/>
            <p:nvPr/>
          </p:nvSpPr>
          <p:spPr>
            <a:xfrm>
              <a:off x="6760351" y="3127889"/>
              <a:ext cx="26347" cy="20392"/>
            </a:xfrm>
            <a:custGeom>
              <a:avLst/>
              <a:gdLst/>
              <a:ahLst/>
              <a:cxnLst/>
              <a:rect l="l" t="t" r="r" b="b"/>
              <a:pathLst>
                <a:path w="584" h="452" extrusionOk="0">
                  <a:moveTo>
                    <a:pt x="292" y="1"/>
                  </a:moveTo>
                  <a:cubicBezTo>
                    <a:pt x="3" y="1"/>
                    <a:pt x="0" y="452"/>
                    <a:pt x="292" y="452"/>
                  </a:cubicBezTo>
                  <a:cubicBezTo>
                    <a:pt x="583" y="452"/>
                    <a:pt x="583" y="1"/>
                    <a:pt x="2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5"/>
            <p:cNvSpPr/>
            <p:nvPr/>
          </p:nvSpPr>
          <p:spPr>
            <a:xfrm>
              <a:off x="6616250" y="2731775"/>
              <a:ext cx="26302" cy="20482"/>
            </a:xfrm>
            <a:custGeom>
              <a:avLst/>
              <a:gdLst/>
              <a:ahLst/>
              <a:cxnLst/>
              <a:rect l="l" t="t" r="r" b="b"/>
              <a:pathLst>
                <a:path w="583" h="454" extrusionOk="0">
                  <a:moveTo>
                    <a:pt x="292" y="1"/>
                  </a:moveTo>
                  <a:cubicBezTo>
                    <a:pt x="0" y="1"/>
                    <a:pt x="0" y="453"/>
                    <a:pt x="292" y="453"/>
                  </a:cubicBezTo>
                  <a:cubicBezTo>
                    <a:pt x="582" y="453"/>
                    <a:pt x="582" y="1"/>
                    <a:pt x="2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5"/>
            <p:cNvSpPr/>
            <p:nvPr/>
          </p:nvSpPr>
          <p:spPr>
            <a:xfrm>
              <a:off x="7030863" y="2690439"/>
              <a:ext cx="26347" cy="20437"/>
            </a:xfrm>
            <a:custGeom>
              <a:avLst/>
              <a:gdLst/>
              <a:ahLst/>
              <a:cxnLst/>
              <a:rect l="l" t="t" r="r" b="b"/>
              <a:pathLst>
                <a:path w="584" h="453" extrusionOk="0">
                  <a:moveTo>
                    <a:pt x="292" y="0"/>
                  </a:moveTo>
                  <a:cubicBezTo>
                    <a:pt x="1" y="0"/>
                    <a:pt x="1" y="452"/>
                    <a:pt x="292" y="452"/>
                  </a:cubicBezTo>
                  <a:cubicBezTo>
                    <a:pt x="584" y="452"/>
                    <a:pt x="584" y="0"/>
                    <a:pt x="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5"/>
            <p:cNvSpPr/>
            <p:nvPr/>
          </p:nvSpPr>
          <p:spPr>
            <a:xfrm>
              <a:off x="7048869" y="2364613"/>
              <a:ext cx="26302" cy="20437"/>
            </a:xfrm>
            <a:custGeom>
              <a:avLst/>
              <a:gdLst/>
              <a:ahLst/>
              <a:cxnLst/>
              <a:rect l="l" t="t" r="r" b="b"/>
              <a:pathLst>
                <a:path w="583" h="453" extrusionOk="0">
                  <a:moveTo>
                    <a:pt x="292" y="0"/>
                  </a:moveTo>
                  <a:cubicBezTo>
                    <a:pt x="0" y="0"/>
                    <a:pt x="0" y="452"/>
                    <a:pt x="292" y="452"/>
                  </a:cubicBezTo>
                  <a:cubicBezTo>
                    <a:pt x="582" y="452"/>
                    <a:pt x="582" y="0"/>
                    <a:pt x="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5"/>
            <p:cNvSpPr/>
            <p:nvPr/>
          </p:nvSpPr>
          <p:spPr>
            <a:xfrm>
              <a:off x="7227016" y="2002572"/>
              <a:ext cx="26212" cy="20437"/>
            </a:xfrm>
            <a:custGeom>
              <a:avLst/>
              <a:gdLst/>
              <a:ahLst/>
              <a:cxnLst/>
              <a:rect l="l" t="t" r="r" b="b"/>
              <a:pathLst>
                <a:path w="581" h="453" extrusionOk="0">
                  <a:moveTo>
                    <a:pt x="290" y="0"/>
                  </a:moveTo>
                  <a:cubicBezTo>
                    <a:pt x="0" y="0"/>
                    <a:pt x="0" y="452"/>
                    <a:pt x="290" y="452"/>
                  </a:cubicBezTo>
                  <a:cubicBezTo>
                    <a:pt x="581" y="452"/>
                    <a:pt x="581" y="0"/>
                    <a:pt x="2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5"/>
            <p:cNvSpPr/>
            <p:nvPr/>
          </p:nvSpPr>
          <p:spPr>
            <a:xfrm>
              <a:off x="7106160" y="1408819"/>
              <a:ext cx="26347" cy="20437"/>
            </a:xfrm>
            <a:custGeom>
              <a:avLst/>
              <a:gdLst/>
              <a:ahLst/>
              <a:cxnLst/>
              <a:rect l="l" t="t" r="r" b="b"/>
              <a:pathLst>
                <a:path w="584" h="453" extrusionOk="0">
                  <a:moveTo>
                    <a:pt x="292" y="0"/>
                  </a:moveTo>
                  <a:cubicBezTo>
                    <a:pt x="0" y="0"/>
                    <a:pt x="0" y="453"/>
                    <a:pt x="292" y="453"/>
                  </a:cubicBezTo>
                  <a:cubicBezTo>
                    <a:pt x="583" y="453"/>
                    <a:pt x="583" y="0"/>
                    <a:pt x="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5"/>
            <p:cNvSpPr/>
            <p:nvPr/>
          </p:nvSpPr>
          <p:spPr>
            <a:xfrm>
              <a:off x="7118974" y="3453364"/>
              <a:ext cx="26257" cy="20437"/>
            </a:xfrm>
            <a:custGeom>
              <a:avLst/>
              <a:gdLst/>
              <a:ahLst/>
              <a:cxnLst/>
              <a:rect l="l" t="t" r="r" b="b"/>
              <a:pathLst>
                <a:path w="582" h="453" extrusionOk="0">
                  <a:moveTo>
                    <a:pt x="292" y="0"/>
                  </a:moveTo>
                  <a:cubicBezTo>
                    <a:pt x="1" y="0"/>
                    <a:pt x="0" y="452"/>
                    <a:pt x="292" y="452"/>
                  </a:cubicBezTo>
                  <a:cubicBezTo>
                    <a:pt x="582" y="452"/>
                    <a:pt x="582" y="0"/>
                    <a:pt x="2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5"/>
            <p:cNvSpPr/>
            <p:nvPr/>
          </p:nvSpPr>
          <p:spPr>
            <a:xfrm>
              <a:off x="5559866" y="2016607"/>
              <a:ext cx="674695" cy="374229"/>
            </a:xfrm>
            <a:custGeom>
              <a:avLst/>
              <a:gdLst/>
              <a:ahLst/>
              <a:cxnLst/>
              <a:rect l="l" t="t" r="r" b="b"/>
              <a:pathLst>
                <a:path w="14955" h="8295" extrusionOk="0">
                  <a:moveTo>
                    <a:pt x="6836" y="0"/>
                  </a:moveTo>
                  <a:cubicBezTo>
                    <a:pt x="4519" y="0"/>
                    <a:pt x="2461" y="174"/>
                    <a:pt x="1343" y="290"/>
                  </a:cubicBezTo>
                  <a:cubicBezTo>
                    <a:pt x="775" y="349"/>
                    <a:pt x="316" y="778"/>
                    <a:pt x="213" y="1340"/>
                  </a:cubicBezTo>
                  <a:cubicBezTo>
                    <a:pt x="100" y="1952"/>
                    <a:pt x="1" y="2863"/>
                    <a:pt x="41" y="4079"/>
                  </a:cubicBezTo>
                  <a:cubicBezTo>
                    <a:pt x="83" y="5360"/>
                    <a:pt x="175" y="6382"/>
                    <a:pt x="254" y="7076"/>
                  </a:cubicBezTo>
                  <a:cubicBezTo>
                    <a:pt x="324" y="7688"/>
                    <a:pt x="818" y="8165"/>
                    <a:pt x="1431" y="8211"/>
                  </a:cubicBezTo>
                  <a:cubicBezTo>
                    <a:pt x="2222" y="8270"/>
                    <a:pt x="3099" y="8294"/>
                    <a:pt x="4011" y="8294"/>
                  </a:cubicBezTo>
                  <a:cubicBezTo>
                    <a:pt x="7660" y="8294"/>
                    <a:pt x="11884" y="7901"/>
                    <a:pt x="13594" y="7723"/>
                  </a:cubicBezTo>
                  <a:cubicBezTo>
                    <a:pt x="14164" y="7665"/>
                    <a:pt x="14633" y="7236"/>
                    <a:pt x="14726" y="6668"/>
                  </a:cubicBezTo>
                  <a:cubicBezTo>
                    <a:pt x="14954" y="5309"/>
                    <a:pt x="14789" y="3059"/>
                    <a:pt x="14669" y="1830"/>
                  </a:cubicBezTo>
                  <a:cubicBezTo>
                    <a:pt x="14618" y="1297"/>
                    <a:pt x="14241" y="847"/>
                    <a:pt x="13721" y="713"/>
                  </a:cubicBezTo>
                  <a:cubicBezTo>
                    <a:pt x="11603" y="166"/>
                    <a:pt x="9096" y="0"/>
                    <a:pt x="6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5"/>
            <p:cNvSpPr/>
            <p:nvPr/>
          </p:nvSpPr>
          <p:spPr>
            <a:xfrm>
              <a:off x="5915244" y="1946633"/>
              <a:ext cx="65913" cy="55943"/>
            </a:xfrm>
            <a:custGeom>
              <a:avLst/>
              <a:gdLst/>
              <a:ahLst/>
              <a:cxnLst/>
              <a:rect l="l" t="t" r="r" b="b"/>
              <a:pathLst>
                <a:path w="1461" h="1240" extrusionOk="0">
                  <a:moveTo>
                    <a:pt x="1181" y="1"/>
                  </a:moveTo>
                  <a:cubicBezTo>
                    <a:pt x="913" y="1"/>
                    <a:pt x="457" y="175"/>
                    <a:pt x="1" y="864"/>
                  </a:cubicBezTo>
                  <a:lnTo>
                    <a:pt x="616" y="1240"/>
                  </a:lnTo>
                  <a:lnTo>
                    <a:pt x="1216" y="975"/>
                  </a:lnTo>
                  <a:cubicBezTo>
                    <a:pt x="1216" y="975"/>
                    <a:pt x="1083" y="839"/>
                    <a:pt x="938" y="835"/>
                  </a:cubicBezTo>
                  <a:cubicBezTo>
                    <a:pt x="794" y="831"/>
                    <a:pt x="1259" y="270"/>
                    <a:pt x="1402" y="138"/>
                  </a:cubicBezTo>
                  <a:cubicBezTo>
                    <a:pt x="1461" y="84"/>
                    <a:pt x="1366" y="1"/>
                    <a:pt x="1181" y="1"/>
                  </a:cubicBezTo>
                  <a:close/>
                </a:path>
              </a:pathLst>
            </a:custGeom>
            <a:solidFill>
              <a:srgbClr val="FCB7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5"/>
            <p:cNvSpPr/>
            <p:nvPr/>
          </p:nvSpPr>
          <p:spPr>
            <a:xfrm>
              <a:off x="5642834" y="1977447"/>
              <a:ext cx="351220" cy="446458"/>
            </a:xfrm>
            <a:custGeom>
              <a:avLst/>
              <a:gdLst/>
              <a:ahLst/>
              <a:cxnLst/>
              <a:rect l="l" t="t" r="r" b="b"/>
              <a:pathLst>
                <a:path w="7785" h="9896" extrusionOk="0">
                  <a:moveTo>
                    <a:pt x="5950" y="0"/>
                  </a:moveTo>
                  <a:lnTo>
                    <a:pt x="5950" y="0"/>
                  </a:lnTo>
                  <a:cubicBezTo>
                    <a:pt x="0" y="6297"/>
                    <a:pt x="6379" y="9880"/>
                    <a:pt x="6379" y="9880"/>
                  </a:cubicBezTo>
                  <a:cubicBezTo>
                    <a:pt x="6379" y="9880"/>
                    <a:pt x="6434" y="9895"/>
                    <a:pt x="6522" y="9895"/>
                  </a:cubicBezTo>
                  <a:cubicBezTo>
                    <a:pt x="6756" y="9895"/>
                    <a:pt x="7219" y="9787"/>
                    <a:pt x="7457" y="8994"/>
                  </a:cubicBezTo>
                  <a:cubicBezTo>
                    <a:pt x="7784" y="7904"/>
                    <a:pt x="6593" y="6576"/>
                    <a:pt x="6593" y="6576"/>
                  </a:cubicBezTo>
                  <a:cubicBezTo>
                    <a:pt x="4881" y="5084"/>
                    <a:pt x="6712" y="593"/>
                    <a:pt x="6712" y="593"/>
                  </a:cubicBezTo>
                  <a:lnTo>
                    <a:pt x="5950" y="0"/>
                  </a:lnTo>
                  <a:close/>
                </a:path>
              </a:pathLst>
            </a:custGeom>
            <a:solidFill>
              <a:srgbClr val="534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5"/>
            <p:cNvSpPr/>
            <p:nvPr/>
          </p:nvSpPr>
          <p:spPr>
            <a:xfrm>
              <a:off x="6009897" y="2092086"/>
              <a:ext cx="78996" cy="130698"/>
            </a:xfrm>
            <a:custGeom>
              <a:avLst/>
              <a:gdLst/>
              <a:ahLst/>
              <a:cxnLst/>
              <a:rect l="l" t="t" r="r" b="b"/>
              <a:pathLst>
                <a:path w="1751" h="2897" extrusionOk="0">
                  <a:moveTo>
                    <a:pt x="1" y="0"/>
                  </a:moveTo>
                  <a:cubicBezTo>
                    <a:pt x="1" y="0"/>
                    <a:pt x="24" y="187"/>
                    <a:pt x="64" y="466"/>
                  </a:cubicBezTo>
                  <a:cubicBezTo>
                    <a:pt x="110" y="804"/>
                    <a:pt x="181" y="1271"/>
                    <a:pt x="255" y="1710"/>
                  </a:cubicBezTo>
                  <a:cubicBezTo>
                    <a:pt x="268" y="1774"/>
                    <a:pt x="278" y="1838"/>
                    <a:pt x="290" y="1899"/>
                  </a:cubicBezTo>
                  <a:cubicBezTo>
                    <a:pt x="325" y="2096"/>
                    <a:pt x="364" y="2280"/>
                    <a:pt x="400" y="2439"/>
                  </a:cubicBezTo>
                  <a:cubicBezTo>
                    <a:pt x="447" y="2635"/>
                    <a:pt x="451" y="2846"/>
                    <a:pt x="537" y="2865"/>
                  </a:cubicBezTo>
                  <a:cubicBezTo>
                    <a:pt x="637" y="2887"/>
                    <a:pt x="737" y="2896"/>
                    <a:pt x="834" y="2896"/>
                  </a:cubicBezTo>
                  <a:cubicBezTo>
                    <a:pt x="1332" y="2896"/>
                    <a:pt x="1751" y="2651"/>
                    <a:pt x="1751" y="2651"/>
                  </a:cubicBezTo>
                  <a:lnTo>
                    <a:pt x="1734" y="2519"/>
                  </a:lnTo>
                  <a:lnTo>
                    <a:pt x="1615" y="1440"/>
                  </a:lnTo>
                  <a:lnTo>
                    <a:pt x="1561" y="961"/>
                  </a:lnTo>
                  <a:lnTo>
                    <a:pt x="1553" y="890"/>
                  </a:lnTo>
                  <a:lnTo>
                    <a:pt x="1544" y="809"/>
                  </a:lnTo>
                  <a:lnTo>
                    <a:pt x="1503" y="436"/>
                  </a:lnTo>
                  <a:lnTo>
                    <a:pt x="921" y="266"/>
                  </a:lnTo>
                  <a:lnTo>
                    <a:pt x="1" y="0"/>
                  </a:lnTo>
                  <a:close/>
                </a:path>
              </a:pathLst>
            </a:custGeom>
            <a:solidFill>
              <a:srgbClr val="FCB7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5"/>
            <p:cNvSpPr/>
            <p:nvPr/>
          </p:nvSpPr>
          <p:spPr>
            <a:xfrm>
              <a:off x="6061825" y="2132239"/>
              <a:ext cx="26483" cy="78049"/>
            </a:xfrm>
            <a:custGeom>
              <a:avLst/>
              <a:gdLst/>
              <a:ahLst/>
              <a:cxnLst/>
              <a:rect l="l" t="t" r="r" b="b"/>
              <a:pathLst>
                <a:path w="587" h="1730" extrusionOk="0">
                  <a:moveTo>
                    <a:pt x="405" y="1"/>
                  </a:moveTo>
                  <a:lnTo>
                    <a:pt x="1" y="307"/>
                  </a:lnTo>
                  <a:lnTo>
                    <a:pt x="1" y="1729"/>
                  </a:lnTo>
                  <a:lnTo>
                    <a:pt x="586" y="1630"/>
                  </a:lnTo>
                  <a:lnTo>
                    <a:pt x="467" y="552"/>
                  </a:lnTo>
                  <a:lnTo>
                    <a:pt x="414" y="72"/>
                  </a:lnTo>
                  <a:lnTo>
                    <a:pt x="405" y="1"/>
                  </a:ln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5"/>
            <p:cNvSpPr/>
            <p:nvPr/>
          </p:nvSpPr>
          <p:spPr>
            <a:xfrm>
              <a:off x="5960631" y="2038534"/>
              <a:ext cx="121720" cy="141390"/>
            </a:xfrm>
            <a:custGeom>
              <a:avLst/>
              <a:gdLst/>
              <a:ahLst/>
              <a:cxnLst/>
              <a:rect l="l" t="t" r="r" b="b"/>
              <a:pathLst>
                <a:path w="2698" h="3134" extrusionOk="0">
                  <a:moveTo>
                    <a:pt x="954" y="0"/>
                  </a:moveTo>
                  <a:cubicBezTo>
                    <a:pt x="444" y="0"/>
                    <a:pt x="0" y="239"/>
                    <a:pt x="40" y="1093"/>
                  </a:cubicBezTo>
                  <a:cubicBezTo>
                    <a:pt x="114" y="2667"/>
                    <a:pt x="563" y="3134"/>
                    <a:pt x="1069" y="3134"/>
                  </a:cubicBezTo>
                  <a:cubicBezTo>
                    <a:pt x="1170" y="3134"/>
                    <a:pt x="1273" y="3115"/>
                    <a:pt x="1376" y="3083"/>
                  </a:cubicBezTo>
                  <a:cubicBezTo>
                    <a:pt x="1842" y="2940"/>
                    <a:pt x="2306" y="2516"/>
                    <a:pt x="2529" y="2290"/>
                  </a:cubicBezTo>
                  <a:cubicBezTo>
                    <a:pt x="2617" y="2199"/>
                    <a:pt x="2668" y="2141"/>
                    <a:pt x="2668" y="2141"/>
                  </a:cubicBezTo>
                  <a:lnTo>
                    <a:pt x="2697" y="2017"/>
                  </a:lnTo>
                  <a:lnTo>
                    <a:pt x="2355" y="385"/>
                  </a:lnTo>
                  <a:cubicBezTo>
                    <a:pt x="2355" y="385"/>
                    <a:pt x="1758" y="80"/>
                    <a:pt x="1171" y="13"/>
                  </a:cubicBezTo>
                  <a:cubicBezTo>
                    <a:pt x="1098" y="5"/>
                    <a:pt x="1025" y="0"/>
                    <a:pt x="954" y="0"/>
                  </a:cubicBezTo>
                  <a:close/>
                </a:path>
              </a:pathLst>
            </a:custGeom>
            <a:solidFill>
              <a:srgbClr val="FCB7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5"/>
            <p:cNvSpPr/>
            <p:nvPr/>
          </p:nvSpPr>
          <p:spPr>
            <a:xfrm>
              <a:off x="5987114" y="2144872"/>
              <a:ext cx="16016" cy="11324"/>
            </a:xfrm>
            <a:custGeom>
              <a:avLst/>
              <a:gdLst/>
              <a:ahLst/>
              <a:cxnLst/>
              <a:rect l="l" t="t" r="r" b="b"/>
              <a:pathLst>
                <a:path w="355" h="251" fill="none" extrusionOk="0">
                  <a:moveTo>
                    <a:pt x="1" y="202"/>
                  </a:moveTo>
                  <a:cubicBezTo>
                    <a:pt x="1" y="202"/>
                    <a:pt x="268" y="251"/>
                    <a:pt x="354" y="1"/>
                  </a:cubicBezTo>
                </a:path>
              </a:pathLst>
            </a:custGeom>
            <a:noFill/>
            <a:ln w="23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5"/>
            <p:cNvSpPr/>
            <p:nvPr/>
          </p:nvSpPr>
          <p:spPr>
            <a:xfrm>
              <a:off x="5972361" y="2097861"/>
              <a:ext cx="29956" cy="15068"/>
            </a:xfrm>
            <a:custGeom>
              <a:avLst/>
              <a:gdLst/>
              <a:ahLst/>
              <a:cxnLst/>
              <a:rect l="l" t="t" r="r" b="b"/>
              <a:pathLst>
                <a:path w="664" h="334" extrusionOk="0">
                  <a:moveTo>
                    <a:pt x="618" y="1"/>
                  </a:moveTo>
                  <a:cubicBezTo>
                    <a:pt x="603" y="1"/>
                    <a:pt x="588" y="9"/>
                    <a:pt x="580" y="24"/>
                  </a:cubicBezTo>
                  <a:cubicBezTo>
                    <a:pt x="525" y="143"/>
                    <a:pt x="448" y="216"/>
                    <a:pt x="359" y="242"/>
                  </a:cubicBezTo>
                  <a:cubicBezTo>
                    <a:pt x="333" y="249"/>
                    <a:pt x="308" y="251"/>
                    <a:pt x="283" y="251"/>
                  </a:cubicBezTo>
                  <a:cubicBezTo>
                    <a:pt x="169" y="251"/>
                    <a:pt x="73" y="190"/>
                    <a:pt x="72" y="189"/>
                  </a:cubicBezTo>
                  <a:cubicBezTo>
                    <a:pt x="64" y="184"/>
                    <a:pt x="56" y="182"/>
                    <a:pt x="49" y="182"/>
                  </a:cubicBezTo>
                  <a:cubicBezTo>
                    <a:pt x="35" y="182"/>
                    <a:pt x="22" y="189"/>
                    <a:pt x="14" y="200"/>
                  </a:cubicBezTo>
                  <a:cubicBezTo>
                    <a:pt x="1" y="220"/>
                    <a:pt x="6" y="245"/>
                    <a:pt x="26" y="258"/>
                  </a:cubicBezTo>
                  <a:cubicBezTo>
                    <a:pt x="32" y="260"/>
                    <a:pt x="142" y="334"/>
                    <a:pt x="281" y="334"/>
                  </a:cubicBezTo>
                  <a:cubicBezTo>
                    <a:pt x="313" y="334"/>
                    <a:pt x="345" y="331"/>
                    <a:pt x="379" y="320"/>
                  </a:cubicBezTo>
                  <a:cubicBezTo>
                    <a:pt x="494" y="288"/>
                    <a:pt x="588" y="200"/>
                    <a:pt x="655" y="58"/>
                  </a:cubicBezTo>
                  <a:cubicBezTo>
                    <a:pt x="664" y="39"/>
                    <a:pt x="655" y="13"/>
                    <a:pt x="635" y="4"/>
                  </a:cubicBezTo>
                  <a:cubicBezTo>
                    <a:pt x="630" y="2"/>
                    <a:pt x="624" y="1"/>
                    <a:pt x="6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5"/>
            <p:cNvSpPr/>
            <p:nvPr/>
          </p:nvSpPr>
          <p:spPr>
            <a:xfrm>
              <a:off x="5962255" y="2119652"/>
              <a:ext cx="17099" cy="26437"/>
            </a:xfrm>
            <a:custGeom>
              <a:avLst/>
              <a:gdLst/>
              <a:ahLst/>
              <a:cxnLst/>
              <a:rect l="l" t="t" r="r" b="b"/>
              <a:pathLst>
                <a:path w="379" h="586" extrusionOk="0">
                  <a:moveTo>
                    <a:pt x="72" y="1"/>
                  </a:moveTo>
                  <a:lnTo>
                    <a:pt x="1" y="522"/>
                  </a:lnTo>
                  <a:cubicBezTo>
                    <a:pt x="1" y="522"/>
                    <a:pt x="62" y="586"/>
                    <a:pt x="178" y="586"/>
                  </a:cubicBezTo>
                  <a:cubicBezTo>
                    <a:pt x="188" y="586"/>
                    <a:pt x="199" y="585"/>
                    <a:pt x="211" y="584"/>
                  </a:cubicBezTo>
                  <a:cubicBezTo>
                    <a:pt x="350" y="569"/>
                    <a:pt x="378" y="386"/>
                    <a:pt x="378" y="386"/>
                  </a:cubicBezTo>
                  <a:lnTo>
                    <a:pt x="72" y="1"/>
                  </a:lnTo>
                  <a:close/>
                </a:path>
              </a:pathLst>
            </a:custGeom>
            <a:solidFill>
              <a:srgbClr val="FCB7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5"/>
            <p:cNvSpPr/>
            <p:nvPr/>
          </p:nvSpPr>
          <p:spPr>
            <a:xfrm>
              <a:off x="6007822" y="2039120"/>
              <a:ext cx="78410" cy="138593"/>
            </a:xfrm>
            <a:custGeom>
              <a:avLst/>
              <a:gdLst/>
              <a:ahLst/>
              <a:cxnLst/>
              <a:rect l="l" t="t" r="r" b="b"/>
              <a:pathLst>
                <a:path w="1738" h="3072" extrusionOk="0">
                  <a:moveTo>
                    <a:pt x="124" y="0"/>
                  </a:moveTo>
                  <a:lnTo>
                    <a:pt x="124" y="0"/>
                  </a:lnTo>
                  <a:cubicBezTo>
                    <a:pt x="1" y="64"/>
                    <a:pt x="15" y="214"/>
                    <a:pt x="210" y="440"/>
                  </a:cubicBezTo>
                  <a:cubicBezTo>
                    <a:pt x="474" y="746"/>
                    <a:pt x="634" y="1102"/>
                    <a:pt x="663" y="1509"/>
                  </a:cubicBezTo>
                  <a:cubicBezTo>
                    <a:pt x="697" y="2046"/>
                    <a:pt x="532" y="2573"/>
                    <a:pt x="330" y="3071"/>
                  </a:cubicBezTo>
                  <a:cubicBezTo>
                    <a:pt x="958" y="2865"/>
                    <a:pt x="1444" y="2317"/>
                    <a:pt x="1622" y="2128"/>
                  </a:cubicBezTo>
                  <a:lnTo>
                    <a:pt x="1737" y="2004"/>
                  </a:lnTo>
                  <a:cubicBezTo>
                    <a:pt x="1737" y="2002"/>
                    <a:pt x="1658" y="1997"/>
                    <a:pt x="1658" y="1996"/>
                  </a:cubicBezTo>
                  <a:lnTo>
                    <a:pt x="1308" y="372"/>
                  </a:lnTo>
                  <a:cubicBezTo>
                    <a:pt x="1308" y="372"/>
                    <a:pt x="711" y="68"/>
                    <a:pt x="124"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5"/>
            <p:cNvSpPr/>
            <p:nvPr/>
          </p:nvSpPr>
          <p:spPr>
            <a:xfrm>
              <a:off x="5901123" y="1976770"/>
              <a:ext cx="223003" cy="156053"/>
            </a:xfrm>
            <a:custGeom>
              <a:avLst/>
              <a:gdLst/>
              <a:ahLst/>
              <a:cxnLst/>
              <a:rect l="l" t="t" r="r" b="b"/>
              <a:pathLst>
                <a:path w="4943" h="3459" extrusionOk="0">
                  <a:moveTo>
                    <a:pt x="3879" y="0"/>
                  </a:moveTo>
                  <a:cubicBezTo>
                    <a:pt x="3508" y="0"/>
                    <a:pt x="3119" y="164"/>
                    <a:pt x="2779" y="253"/>
                  </a:cubicBezTo>
                  <a:cubicBezTo>
                    <a:pt x="2458" y="339"/>
                    <a:pt x="2128" y="403"/>
                    <a:pt x="1799" y="403"/>
                  </a:cubicBezTo>
                  <a:cubicBezTo>
                    <a:pt x="1626" y="403"/>
                    <a:pt x="1452" y="385"/>
                    <a:pt x="1280" y="344"/>
                  </a:cubicBezTo>
                  <a:cubicBezTo>
                    <a:pt x="1134" y="309"/>
                    <a:pt x="982" y="276"/>
                    <a:pt x="833" y="276"/>
                  </a:cubicBezTo>
                  <a:cubicBezTo>
                    <a:pt x="767" y="276"/>
                    <a:pt x="701" y="282"/>
                    <a:pt x="636" y="298"/>
                  </a:cubicBezTo>
                  <a:cubicBezTo>
                    <a:pt x="1" y="448"/>
                    <a:pt x="237" y="1216"/>
                    <a:pt x="470" y="1615"/>
                  </a:cubicBezTo>
                  <a:cubicBezTo>
                    <a:pt x="614" y="1861"/>
                    <a:pt x="837" y="2051"/>
                    <a:pt x="1100" y="2051"/>
                  </a:cubicBezTo>
                  <a:cubicBezTo>
                    <a:pt x="1183" y="2051"/>
                    <a:pt x="1271" y="2032"/>
                    <a:pt x="1362" y="1989"/>
                  </a:cubicBezTo>
                  <a:cubicBezTo>
                    <a:pt x="1870" y="1746"/>
                    <a:pt x="2438" y="1686"/>
                    <a:pt x="2882" y="1686"/>
                  </a:cubicBezTo>
                  <a:cubicBezTo>
                    <a:pt x="2928" y="1686"/>
                    <a:pt x="2974" y="1686"/>
                    <a:pt x="3018" y="1687"/>
                  </a:cubicBezTo>
                  <a:cubicBezTo>
                    <a:pt x="3238" y="1695"/>
                    <a:pt x="3389" y="1904"/>
                    <a:pt x="3344" y="2121"/>
                  </a:cubicBezTo>
                  <a:cubicBezTo>
                    <a:pt x="3267" y="2483"/>
                    <a:pt x="3568" y="2969"/>
                    <a:pt x="3785" y="3260"/>
                  </a:cubicBezTo>
                  <a:cubicBezTo>
                    <a:pt x="3858" y="3357"/>
                    <a:pt x="4021" y="3459"/>
                    <a:pt x="4140" y="3459"/>
                  </a:cubicBezTo>
                  <a:cubicBezTo>
                    <a:pt x="4210" y="3459"/>
                    <a:pt x="4264" y="3423"/>
                    <a:pt x="4274" y="3331"/>
                  </a:cubicBezTo>
                  <a:cubicBezTo>
                    <a:pt x="4281" y="3265"/>
                    <a:pt x="4372" y="3246"/>
                    <a:pt x="4414" y="3200"/>
                  </a:cubicBezTo>
                  <a:cubicBezTo>
                    <a:pt x="4865" y="2723"/>
                    <a:pt x="4942" y="2034"/>
                    <a:pt x="4910" y="1406"/>
                  </a:cubicBezTo>
                  <a:cubicBezTo>
                    <a:pt x="4884" y="919"/>
                    <a:pt x="4751" y="258"/>
                    <a:pt x="4234" y="61"/>
                  </a:cubicBezTo>
                  <a:cubicBezTo>
                    <a:pt x="4119" y="18"/>
                    <a:pt x="4000" y="0"/>
                    <a:pt x="38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5"/>
            <p:cNvSpPr/>
            <p:nvPr/>
          </p:nvSpPr>
          <p:spPr>
            <a:xfrm>
              <a:off x="6040350" y="2069258"/>
              <a:ext cx="32663" cy="30453"/>
            </a:xfrm>
            <a:custGeom>
              <a:avLst/>
              <a:gdLst/>
              <a:ahLst/>
              <a:cxnLst/>
              <a:rect l="l" t="t" r="r" b="b"/>
              <a:pathLst>
                <a:path w="724" h="675" extrusionOk="0">
                  <a:moveTo>
                    <a:pt x="360" y="0"/>
                  </a:moveTo>
                  <a:cubicBezTo>
                    <a:pt x="342" y="0"/>
                    <a:pt x="324" y="2"/>
                    <a:pt x="306" y="5"/>
                  </a:cubicBezTo>
                  <a:cubicBezTo>
                    <a:pt x="123" y="36"/>
                    <a:pt x="0" y="209"/>
                    <a:pt x="30" y="393"/>
                  </a:cubicBezTo>
                  <a:cubicBezTo>
                    <a:pt x="59" y="557"/>
                    <a:pt x="201" y="675"/>
                    <a:pt x="362" y="675"/>
                  </a:cubicBezTo>
                  <a:cubicBezTo>
                    <a:pt x="381" y="675"/>
                    <a:pt x="399" y="673"/>
                    <a:pt x="418" y="670"/>
                  </a:cubicBezTo>
                  <a:cubicBezTo>
                    <a:pt x="600" y="640"/>
                    <a:pt x="723" y="467"/>
                    <a:pt x="694" y="284"/>
                  </a:cubicBezTo>
                  <a:cubicBezTo>
                    <a:pt x="666" y="118"/>
                    <a:pt x="522" y="0"/>
                    <a:pt x="360" y="0"/>
                  </a:cubicBezTo>
                  <a:close/>
                </a:path>
              </a:pathLst>
            </a:custGeom>
            <a:solidFill>
              <a:srgbClr val="FCB7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5"/>
            <p:cNvSpPr/>
            <p:nvPr/>
          </p:nvSpPr>
          <p:spPr>
            <a:xfrm>
              <a:off x="6061419" y="1969461"/>
              <a:ext cx="60770" cy="171888"/>
            </a:xfrm>
            <a:custGeom>
              <a:avLst/>
              <a:gdLst/>
              <a:ahLst/>
              <a:cxnLst/>
              <a:rect l="l" t="t" r="r" b="b"/>
              <a:pathLst>
                <a:path w="1347" h="3810" extrusionOk="0">
                  <a:moveTo>
                    <a:pt x="169" y="1"/>
                  </a:moveTo>
                  <a:cubicBezTo>
                    <a:pt x="118" y="120"/>
                    <a:pt x="13" y="270"/>
                    <a:pt x="9" y="401"/>
                  </a:cubicBezTo>
                  <a:cubicBezTo>
                    <a:pt x="1" y="573"/>
                    <a:pt x="131" y="734"/>
                    <a:pt x="212" y="875"/>
                  </a:cubicBezTo>
                  <a:cubicBezTo>
                    <a:pt x="414" y="1229"/>
                    <a:pt x="486" y="1646"/>
                    <a:pt x="481" y="2054"/>
                  </a:cubicBezTo>
                  <a:cubicBezTo>
                    <a:pt x="476" y="2461"/>
                    <a:pt x="399" y="2864"/>
                    <a:pt x="320" y="3264"/>
                  </a:cubicBezTo>
                  <a:cubicBezTo>
                    <a:pt x="304" y="3338"/>
                    <a:pt x="291" y="3416"/>
                    <a:pt x="324" y="3482"/>
                  </a:cubicBezTo>
                  <a:cubicBezTo>
                    <a:pt x="351" y="3536"/>
                    <a:pt x="403" y="3571"/>
                    <a:pt x="456" y="3601"/>
                  </a:cubicBezTo>
                  <a:cubicBezTo>
                    <a:pt x="611" y="3691"/>
                    <a:pt x="776" y="3763"/>
                    <a:pt x="951" y="3810"/>
                  </a:cubicBezTo>
                  <a:cubicBezTo>
                    <a:pt x="911" y="3709"/>
                    <a:pt x="884" y="3603"/>
                    <a:pt x="877" y="3495"/>
                  </a:cubicBezTo>
                  <a:lnTo>
                    <a:pt x="877" y="3495"/>
                  </a:lnTo>
                  <a:cubicBezTo>
                    <a:pt x="906" y="3569"/>
                    <a:pt x="975" y="3627"/>
                    <a:pt x="1052" y="3641"/>
                  </a:cubicBezTo>
                  <a:cubicBezTo>
                    <a:pt x="1013" y="3403"/>
                    <a:pt x="1124" y="3170"/>
                    <a:pt x="1198" y="2940"/>
                  </a:cubicBezTo>
                  <a:cubicBezTo>
                    <a:pt x="1347" y="2468"/>
                    <a:pt x="1336" y="1963"/>
                    <a:pt x="1313" y="1470"/>
                  </a:cubicBezTo>
                  <a:cubicBezTo>
                    <a:pt x="1308" y="1338"/>
                    <a:pt x="1301" y="1204"/>
                    <a:pt x="1254" y="1081"/>
                  </a:cubicBezTo>
                  <a:cubicBezTo>
                    <a:pt x="1183" y="895"/>
                    <a:pt x="1030" y="751"/>
                    <a:pt x="866" y="635"/>
                  </a:cubicBezTo>
                  <a:cubicBezTo>
                    <a:pt x="766" y="564"/>
                    <a:pt x="655" y="495"/>
                    <a:pt x="597" y="386"/>
                  </a:cubicBezTo>
                  <a:cubicBezTo>
                    <a:pt x="540" y="277"/>
                    <a:pt x="566" y="114"/>
                    <a:pt x="681" y="71"/>
                  </a:cubicBezTo>
                  <a:cubicBezTo>
                    <a:pt x="664" y="69"/>
                    <a:pt x="646" y="69"/>
                    <a:pt x="629" y="69"/>
                  </a:cubicBezTo>
                  <a:cubicBezTo>
                    <a:pt x="496" y="69"/>
                    <a:pt x="364" y="106"/>
                    <a:pt x="253" y="177"/>
                  </a:cubicBezTo>
                  <a:cubicBezTo>
                    <a:pt x="269" y="167"/>
                    <a:pt x="181" y="16"/>
                    <a:pt x="16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5"/>
            <p:cNvSpPr/>
            <p:nvPr/>
          </p:nvSpPr>
          <p:spPr>
            <a:xfrm>
              <a:off x="5914793" y="2508641"/>
              <a:ext cx="467437" cy="768173"/>
            </a:xfrm>
            <a:custGeom>
              <a:avLst/>
              <a:gdLst/>
              <a:ahLst/>
              <a:cxnLst/>
              <a:rect l="l" t="t" r="r" b="b"/>
              <a:pathLst>
                <a:path w="10361" h="17027" extrusionOk="0">
                  <a:moveTo>
                    <a:pt x="2657" y="0"/>
                  </a:moveTo>
                  <a:cubicBezTo>
                    <a:pt x="1915" y="0"/>
                    <a:pt x="1397" y="219"/>
                    <a:pt x="1397" y="219"/>
                  </a:cubicBezTo>
                  <a:cubicBezTo>
                    <a:pt x="1397" y="219"/>
                    <a:pt x="1" y="14810"/>
                    <a:pt x="1640" y="15747"/>
                  </a:cubicBezTo>
                  <a:cubicBezTo>
                    <a:pt x="3279" y="16685"/>
                    <a:pt x="10360" y="17027"/>
                    <a:pt x="10360" y="17027"/>
                  </a:cubicBezTo>
                  <a:lnTo>
                    <a:pt x="9935" y="15958"/>
                  </a:lnTo>
                  <a:lnTo>
                    <a:pt x="9777" y="15558"/>
                  </a:lnTo>
                  <a:cubicBezTo>
                    <a:pt x="9777" y="15558"/>
                    <a:pt x="4157" y="13246"/>
                    <a:pt x="4157" y="12968"/>
                  </a:cubicBezTo>
                  <a:cubicBezTo>
                    <a:pt x="4159" y="12744"/>
                    <a:pt x="6790" y="7859"/>
                    <a:pt x="6628" y="4248"/>
                  </a:cubicBezTo>
                  <a:cubicBezTo>
                    <a:pt x="6589" y="3420"/>
                    <a:pt x="6405" y="2656"/>
                    <a:pt x="6007" y="2032"/>
                  </a:cubicBezTo>
                  <a:cubicBezTo>
                    <a:pt x="4941" y="364"/>
                    <a:pt x="3613" y="0"/>
                    <a:pt x="2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5"/>
            <p:cNvSpPr/>
            <p:nvPr/>
          </p:nvSpPr>
          <p:spPr>
            <a:xfrm>
              <a:off x="6048652" y="2698353"/>
              <a:ext cx="314361" cy="530282"/>
            </a:xfrm>
            <a:custGeom>
              <a:avLst/>
              <a:gdLst/>
              <a:ahLst/>
              <a:cxnLst/>
              <a:rect l="l" t="t" r="r" b="b"/>
              <a:pathLst>
                <a:path w="6968" h="11754" extrusionOk="0">
                  <a:moveTo>
                    <a:pt x="3064" y="1"/>
                  </a:moveTo>
                  <a:cubicBezTo>
                    <a:pt x="2584" y="1"/>
                    <a:pt x="2137" y="100"/>
                    <a:pt x="1930" y="435"/>
                  </a:cubicBezTo>
                  <a:cubicBezTo>
                    <a:pt x="1623" y="931"/>
                    <a:pt x="1770" y="2189"/>
                    <a:pt x="1678" y="2763"/>
                  </a:cubicBezTo>
                  <a:cubicBezTo>
                    <a:pt x="1326" y="4970"/>
                    <a:pt x="763" y="7144"/>
                    <a:pt x="0" y="9246"/>
                  </a:cubicBezTo>
                  <a:cubicBezTo>
                    <a:pt x="2101" y="10579"/>
                    <a:pt x="4499" y="11442"/>
                    <a:pt x="6967" y="11753"/>
                  </a:cubicBezTo>
                  <a:lnTo>
                    <a:pt x="6810" y="11352"/>
                  </a:lnTo>
                  <a:cubicBezTo>
                    <a:pt x="6810" y="11352"/>
                    <a:pt x="1190" y="9039"/>
                    <a:pt x="1190" y="8761"/>
                  </a:cubicBezTo>
                  <a:cubicBezTo>
                    <a:pt x="1192" y="8537"/>
                    <a:pt x="3823" y="3652"/>
                    <a:pt x="3661" y="42"/>
                  </a:cubicBezTo>
                  <a:cubicBezTo>
                    <a:pt x="3466" y="18"/>
                    <a:pt x="3262" y="1"/>
                    <a:pt x="3064"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5"/>
            <p:cNvSpPr/>
            <p:nvPr/>
          </p:nvSpPr>
          <p:spPr>
            <a:xfrm>
              <a:off x="6351785" y="3198553"/>
              <a:ext cx="133586" cy="154023"/>
            </a:xfrm>
            <a:custGeom>
              <a:avLst/>
              <a:gdLst/>
              <a:ahLst/>
              <a:cxnLst/>
              <a:rect l="l" t="t" r="r" b="b"/>
              <a:pathLst>
                <a:path w="2961" h="3414" extrusionOk="0">
                  <a:moveTo>
                    <a:pt x="971" y="0"/>
                  </a:moveTo>
                  <a:cubicBezTo>
                    <a:pt x="880" y="0"/>
                    <a:pt x="787" y="14"/>
                    <a:pt x="696" y="42"/>
                  </a:cubicBezTo>
                  <a:lnTo>
                    <a:pt x="0" y="229"/>
                  </a:lnTo>
                  <a:lnTo>
                    <a:pt x="482" y="1725"/>
                  </a:lnTo>
                  <a:cubicBezTo>
                    <a:pt x="482" y="1725"/>
                    <a:pt x="2316" y="3414"/>
                    <a:pt x="2711" y="3414"/>
                  </a:cubicBezTo>
                  <a:cubicBezTo>
                    <a:pt x="2724" y="3414"/>
                    <a:pt x="2736" y="3412"/>
                    <a:pt x="2745" y="3408"/>
                  </a:cubicBezTo>
                  <a:cubicBezTo>
                    <a:pt x="2960" y="3323"/>
                    <a:pt x="2260" y="1595"/>
                    <a:pt x="1818" y="559"/>
                  </a:cubicBezTo>
                  <a:cubicBezTo>
                    <a:pt x="1670" y="212"/>
                    <a:pt x="1331" y="0"/>
                    <a:pt x="971" y="0"/>
                  </a:cubicBezTo>
                  <a:close/>
                </a:path>
              </a:pathLst>
            </a:custGeom>
            <a:solidFill>
              <a:srgbClr val="FCB7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5"/>
            <p:cNvSpPr/>
            <p:nvPr/>
          </p:nvSpPr>
          <p:spPr>
            <a:xfrm>
              <a:off x="5632728" y="2543651"/>
              <a:ext cx="587894" cy="830748"/>
            </a:xfrm>
            <a:custGeom>
              <a:avLst/>
              <a:gdLst/>
              <a:ahLst/>
              <a:cxnLst/>
              <a:rect l="l" t="t" r="r" b="b"/>
              <a:pathLst>
                <a:path w="13031" h="18414" extrusionOk="0">
                  <a:moveTo>
                    <a:pt x="10718" y="1"/>
                  </a:moveTo>
                  <a:cubicBezTo>
                    <a:pt x="10718" y="1"/>
                    <a:pt x="8641" y="1845"/>
                    <a:pt x="6340" y="4077"/>
                  </a:cubicBezTo>
                  <a:lnTo>
                    <a:pt x="6335" y="4082"/>
                  </a:lnTo>
                  <a:cubicBezTo>
                    <a:pt x="3355" y="6976"/>
                    <a:pt x="0" y="10519"/>
                    <a:pt x="319" y="11538"/>
                  </a:cubicBezTo>
                  <a:cubicBezTo>
                    <a:pt x="881" y="13341"/>
                    <a:pt x="5834" y="18413"/>
                    <a:pt x="5834" y="18413"/>
                  </a:cubicBezTo>
                  <a:lnTo>
                    <a:pt x="6155" y="17582"/>
                  </a:lnTo>
                  <a:lnTo>
                    <a:pt x="6156" y="17582"/>
                  </a:lnTo>
                  <a:lnTo>
                    <a:pt x="6406" y="16939"/>
                  </a:lnTo>
                  <a:cubicBezTo>
                    <a:pt x="6406" y="16939"/>
                    <a:pt x="3864" y="11414"/>
                    <a:pt x="4056" y="11214"/>
                  </a:cubicBezTo>
                  <a:cubicBezTo>
                    <a:pt x="4212" y="11050"/>
                    <a:pt x="9158" y="8794"/>
                    <a:pt x="11892" y="6404"/>
                  </a:cubicBezTo>
                  <a:cubicBezTo>
                    <a:pt x="13029" y="5411"/>
                    <a:pt x="12925" y="4130"/>
                    <a:pt x="13029" y="3970"/>
                  </a:cubicBezTo>
                  <a:cubicBezTo>
                    <a:pt x="13030" y="3908"/>
                    <a:pt x="13025" y="3854"/>
                    <a:pt x="13018" y="3805"/>
                  </a:cubicBezTo>
                  <a:cubicBezTo>
                    <a:pt x="12911" y="3261"/>
                    <a:pt x="12185" y="3709"/>
                    <a:pt x="12232" y="2424"/>
                  </a:cubicBezTo>
                  <a:cubicBezTo>
                    <a:pt x="12248" y="2027"/>
                    <a:pt x="12307" y="1713"/>
                    <a:pt x="12403" y="1441"/>
                  </a:cubicBezTo>
                  <a:cubicBezTo>
                    <a:pt x="11740" y="373"/>
                    <a:pt x="10718" y="1"/>
                    <a:pt x="107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5"/>
            <p:cNvSpPr/>
            <p:nvPr/>
          </p:nvSpPr>
          <p:spPr>
            <a:xfrm>
              <a:off x="5763384" y="2702369"/>
              <a:ext cx="457241" cy="634542"/>
            </a:xfrm>
            <a:custGeom>
              <a:avLst/>
              <a:gdLst/>
              <a:ahLst/>
              <a:cxnLst/>
              <a:rect l="l" t="t" r="r" b="b"/>
              <a:pathLst>
                <a:path w="10135" h="14065" extrusionOk="0">
                  <a:moveTo>
                    <a:pt x="9002" y="0"/>
                  </a:moveTo>
                  <a:cubicBezTo>
                    <a:pt x="8477" y="0"/>
                    <a:pt x="7968" y="190"/>
                    <a:pt x="7619" y="608"/>
                  </a:cubicBezTo>
                  <a:cubicBezTo>
                    <a:pt x="6670" y="1750"/>
                    <a:pt x="5987" y="2840"/>
                    <a:pt x="4747" y="3733"/>
                  </a:cubicBezTo>
                  <a:cubicBezTo>
                    <a:pt x="3347" y="4741"/>
                    <a:pt x="1787" y="5514"/>
                    <a:pt x="426" y="6574"/>
                  </a:cubicBezTo>
                  <a:cubicBezTo>
                    <a:pt x="282" y="6686"/>
                    <a:pt x="134" y="6810"/>
                    <a:pt x="67" y="6979"/>
                  </a:cubicBezTo>
                  <a:cubicBezTo>
                    <a:pt x="1" y="7141"/>
                    <a:pt x="18" y="7323"/>
                    <a:pt x="42" y="7497"/>
                  </a:cubicBezTo>
                  <a:cubicBezTo>
                    <a:pt x="291" y="9210"/>
                    <a:pt x="1182" y="10752"/>
                    <a:pt x="2055" y="12245"/>
                  </a:cubicBezTo>
                  <a:cubicBezTo>
                    <a:pt x="2371" y="12785"/>
                    <a:pt x="2686" y="13324"/>
                    <a:pt x="3001" y="13863"/>
                  </a:cubicBezTo>
                  <a:cubicBezTo>
                    <a:pt x="3040" y="13928"/>
                    <a:pt x="3078" y="13995"/>
                    <a:pt x="3143" y="14033"/>
                  </a:cubicBezTo>
                  <a:cubicBezTo>
                    <a:pt x="3180" y="14054"/>
                    <a:pt x="3218" y="14064"/>
                    <a:pt x="3259" y="14064"/>
                  </a:cubicBezTo>
                  <a:lnTo>
                    <a:pt x="3260" y="14064"/>
                  </a:lnTo>
                  <a:lnTo>
                    <a:pt x="3510" y="13421"/>
                  </a:lnTo>
                  <a:cubicBezTo>
                    <a:pt x="3510" y="13421"/>
                    <a:pt x="968" y="7896"/>
                    <a:pt x="1160" y="7696"/>
                  </a:cubicBezTo>
                  <a:cubicBezTo>
                    <a:pt x="1316" y="7532"/>
                    <a:pt x="6262" y="5276"/>
                    <a:pt x="8996" y="2886"/>
                  </a:cubicBezTo>
                  <a:cubicBezTo>
                    <a:pt x="10133" y="1893"/>
                    <a:pt x="10029" y="612"/>
                    <a:pt x="10133" y="452"/>
                  </a:cubicBezTo>
                  <a:cubicBezTo>
                    <a:pt x="10134" y="390"/>
                    <a:pt x="10129" y="336"/>
                    <a:pt x="10118" y="286"/>
                  </a:cubicBezTo>
                  <a:cubicBezTo>
                    <a:pt x="9774" y="100"/>
                    <a:pt x="9384" y="0"/>
                    <a:pt x="9002"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5"/>
            <p:cNvSpPr/>
            <p:nvPr/>
          </p:nvSpPr>
          <p:spPr>
            <a:xfrm>
              <a:off x="6174705" y="2622649"/>
              <a:ext cx="13580" cy="47326"/>
            </a:xfrm>
            <a:custGeom>
              <a:avLst/>
              <a:gdLst/>
              <a:ahLst/>
              <a:cxnLst/>
              <a:rect l="l" t="t" r="r" b="b"/>
              <a:pathLst>
                <a:path w="301" h="1049" extrusionOk="0">
                  <a:moveTo>
                    <a:pt x="300" y="1"/>
                  </a:moveTo>
                  <a:cubicBezTo>
                    <a:pt x="134" y="116"/>
                    <a:pt x="20" y="304"/>
                    <a:pt x="11" y="522"/>
                  </a:cubicBezTo>
                  <a:cubicBezTo>
                    <a:pt x="1" y="730"/>
                    <a:pt x="87" y="919"/>
                    <a:pt x="230" y="1049"/>
                  </a:cubicBezTo>
                  <a:cubicBezTo>
                    <a:pt x="217" y="944"/>
                    <a:pt x="213" y="820"/>
                    <a:pt x="217" y="675"/>
                  </a:cubicBezTo>
                  <a:cubicBezTo>
                    <a:pt x="227" y="419"/>
                    <a:pt x="255" y="197"/>
                    <a:pt x="300" y="1"/>
                  </a:cubicBezTo>
                  <a:close/>
                </a:path>
              </a:pathLst>
            </a:custGeom>
            <a:solidFill>
              <a:srgbClr val="D5B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5"/>
            <p:cNvSpPr/>
            <p:nvPr/>
          </p:nvSpPr>
          <p:spPr>
            <a:xfrm>
              <a:off x="6118265" y="2544959"/>
              <a:ext cx="46153" cy="34197"/>
            </a:xfrm>
            <a:custGeom>
              <a:avLst/>
              <a:gdLst/>
              <a:ahLst/>
              <a:cxnLst/>
              <a:rect l="l" t="t" r="r" b="b"/>
              <a:pathLst>
                <a:path w="1023" h="758" extrusionOk="0">
                  <a:moveTo>
                    <a:pt x="24" y="0"/>
                  </a:moveTo>
                  <a:cubicBezTo>
                    <a:pt x="20" y="19"/>
                    <a:pt x="19" y="38"/>
                    <a:pt x="18" y="57"/>
                  </a:cubicBezTo>
                  <a:cubicBezTo>
                    <a:pt x="1" y="426"/>
                    <a:pt x="288" y="739"/>
                    <a:pt x="657" y="757"/>
                  </a:cubicBezTo>
                  <a:cubicBezTo>
                    <a:pt x="667" y="757"/>
                    <a:pt x="677" y="757"/>
                    <a:pt x="686" y="757"/>
                  </a:cubicBezTo>
                  <a:cubicBezTo>
                    <a:pt x="808" y="757"/>
                    <a:pt x="923" y="725"/>
                    <a:pt x="1022" y="667"/>
                  </a:cubicBezTo>
                  <a:cubicBezTo>
                    <a:pt x="596" y="271"/>
                    <a:pt x="181" y="69"/>
                    <a:pt x="24" y="0"/>
                  </a:cubicBezTo>
                  <a:close/>
                </a:path>
              </a:pathLst>
            </a:custGeom>
            <a:solidFill>
              <a:srgbClr val="D5B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5"/>
            <p:cNvSpPr/>
            <p:nvPr/>
          </p:nvSpPr>
          <p:spPr>
            <a:xfrm>
              <a:off x="5982331" y="2644666"/>
              <a:ext cx="23640" cy="22197"/>
            </a:xfrm>
            <a:custGeom>
              <a:avLst/>
              <a:gdLst/>
              <a:ahLst/>
              <a:cxnLst/>
              <a:rect l="l" t="t" r="r" b="b"/>
              <a:pathLst>
                <a:path w="524" h="492" extrusionOk="0">
                  <a:moveTo>
                    <a:pt x="523" y="1"/>
                  </a:moveTo>
                  <a:cubicBezTo>
                    <a:pt x="353" y="159"/>
                    <a:pt x="179" y="324"/>
                    <a:pt x="0" y="492"/>
                  </a:cubicBezTo>
                  <a:cubicBezTo>
                    <a:pt x="254" y="445"/>
                    <a:pt x="459" y="252"/>
                    <a:pt x="523" y="1"/>
                  </a:cubicBezTo>
                  <a:close/>
                </a:path>
              </a:pathLst>
            </a:custGeom>
            <a:solidFill>
              <a:srgbClr val="D5B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5"/>
            <p:cNvSpPr/>
            <p:nvPr/>
          </p:nvSpPr>
          <p:spPr>
            <a:xfrm>
              <a:off x="6057810" y="2612002"/>
              <a:ext cx="61988" cy="60589"/>
            </a:xfrm>
            <a:custGeom>
              <a:avLst/>
              <a:gdLst/>
              <a:ahLst/>
              <a:cxnLst/>
              <a:rect l="l" t="t" r="r" b="b"/>
              <a:pathLst>
                <a:path w="1374" h="1343" extrusionOk="0">
                  <a:moveTo>
                    <a:pt x="686" y="1"/>
                  </a:moveTo>
                  <a:cubicBezTo>
                    <a:pt x="330" y="1"/>
                    <a:pt x="34" y="282"/>
                    <a:pt x="17" y="642"/>
                  </a:cubicBezTo>
                  <a:cubicBezTo>
                    <a:pt x="0" y="1012"/>
                    <a:pt x="287" y="1325"/>
                    <a:pt x="658" y="1342"/>
                  </a:cubicBezTo>
                  <a:cubicBezTo>
                    <a:pt x="668" y="1343"/>
                    <a:pt x="679" y="1343"/>
                    <a:pt x="689" y="1343"/>
                  </a:cubicBezTo>
                  <a:cubicBezTo>
                    <a:pt x="1045" y="1343"/>
                    <a:pt x="1341" y="1062"/>
                    <a:pt x="1358" y="702"/>
                  </a:cubicBezTo>
                  <a:cubicBezTo>
                    <a:pt x="1374" y="332"/>
                    <a:pt x="1088" y="18"/>
                    <a:pt x="717" y="2"/>
                  </a:cubicBezTo>
                  <a:cubicBezTo>
                    <a:pt x="707" y="1"/>
                    <a:pt x="696" y="1"/>
                    <a:pt x="686" y="1"/>
                  </a:cubicBezTo>
                  <a:close/>
                </a:path>
              </a:pathLst>
            </a:custGeom>
            <a:solidFill>
              <a:srgbClr val="D5B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5"/>
            <p:cNvSpPr/>
            <p:nvPr/>
          </p:nvSpPr>
          <p:spPr>
            <a:xfrm>
              <a:off x="5671573" y="3111254"/>
              <a:ext cx="11279" cy="16647"/>
            </a:xfrm>
            <a:custGeom>
              <a:avLst/>
              <a:gdLst/>
              <a:ahLst/>
              <a:cxnLst/>
              <a:rect l="l" t="t" r="r" b="b"/>
              <a:pathLst>
                <a:path w="250" h="369" extrusionOk="0">
                  <a:moveTo>
                    <a:pt x="0" y="1"/>
                  </a:moveTo>
                  <a:lnTo>
                    <a:pt x="0" y="1"/>
                  </a:lnTo>
                  <a:cubicBezTo>
                    <a:pt x="78" y="119"/>
                    <a:pt x="161" y="243"/>
                    <a:pt x="249" y="368"/>
                  </a:cubicBezTo>
                  <a:cubicBezTo>
                    <a:pt x="211" y="220"/>
                    <a:pt x="121" y="91"/>
                    <a:pt x="0" y="1"/>
                  </a:cubicBezTo>
                  <a:close/>
                </a:path>
              </a:pathLst>
            </a:custGeom>
            <a:solidFill>
              <a:srgbClr val="D5B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5"/>
            <p:cNvSpPr/>
            <p:nvPr/>
          </p:nvSpPr>
          <p:spPr>
            <a:xfrm>
              <a:off x="5895709" y="3308546"/>
              <a:ext cx="83373" cy="176490"/>
            </a:xfrm>
            <a:custGeom>
              <a:avLst/>
              <a:gdLst/>
              <a:ahLst/>
              <a:cxnLst/>
              <a:rect l="l" t="t" r="r" b="b"/>
              <a:pathLst>
                <a:path w="1848" h="3912" extrusionOk="0">
                  <a:moveTo>
                    <a:pt x="573" y="0"/>
                  </a:moveTo>
                  <a:lnTo>
                    <a:pt x="0" y="1472"/>
                  </a:lnTo>
                  <a:cubicBezTo>
                    <a:pt x="0" y="1472"/>
                    <a:pt x="217" y="3799"/>
                    <a:pt x="500" y="3909"/>
                  </a:cubicBezTo>
                  <a:cubicBezTo>
                    <a:pt x="505" y="3911"/>
                    <a:pt x="510" y="3912"/>
                    <a:pt x="515" y="3912"/>
                  </a:cubicBezTo>
                  <a:cubicBezTo>
                    <a:pt x="741" y="3912"/>
                    <a:pt x="1400" y="2150"/>
                    <a:pt x="1733" y="1215"/>
                  </a:cubicBezTo>
                  <a:cubicBezTo>
                    <a:pt x="1848" y="893"/>
                    <a:pt x="1700" y="537"/>
                    <a:pt x="1393" y="392"/>
                  </a:cubicBezTo>
                  <a:lnTo>
                    <a:pt x="573" y="0"/>
                  </a:lnTo>
                  <a:close/>
                </a:path>
              </a:pathLst>
            </a:custGeom>
            <a:solidFill>
              <a:srgbClr val="FCB7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5"/>
            <p:cNvSpPr/>
            <p:nvPr/>
          </p:nvSpPr>
          <p:spPr>
            <a:xfrm>
              <a:off x="5878249" y="2208169"/>
              <a:ext cx="342288" cy="523605"/>
            </a:xfrm>
            <a:custGeom>
              <a:avLst/>
              <a:gdLst/>
              <a:ahLst/>
              <a:cxnLst/>
              <a:rect l="l" t="t" r="r" b="b"/>
              <a:pathLst>
                <a:path w="7587" h="11606" extrusionOk="0">
                  <a:moveTo>
                    <a:pt x="4473" y="1"/>
                  </a:moveTo>
                  <a:cubicBezTo>
                    <a:pt x="4320" y="1"/>
                    <a:pt x="4227" y="30"/>
                    <a:pt x="4227" y="30"/>
                  </a:cubicBezTo>
                  <a:cubicBezTo>
                    <a:pt x="1464" y="263"/>
                    <a:pt x="669" y="3289"/>
                    <a:pt x="595" y="5211"/>
                  </a:cubicBezTo>
                  <a:cubicBezTo>
                    <a:pt x="387" y="10504"/>
                    <a:pt x="0" y="10684"/>
                    <a:pt x="86" y="11362"/>
                  </a:cubicBezTo>
                  <a:cubicBezTo>
                    <a:pt x="1664" y="11553"/>
                    <a:pt x="1967" y="11606"/>
                    <a:pt x="2757" y="11606"/>
                  </a:cubicBezTo>
                  <a:cubicBezTo>
                    <a:pt x="3259" y="11606"/>
                    <a:pt x="3959" y="11584"/>
                    <a:pt x="5310" y="11564"/>
                  </a:cubicBezTo>
                  <a:cubicBezTo>
                    <a:pt x="5922" y="11555"/>
                    <a:pt x="6666" y="11545"/>
                    <a:pt x="7586" y="11538"/>
                  </a:cubicBezTo>
                  <a:cubicBezTo>
                    <a:pt x="7576" y="10352"/>
                    <a:pt x="6990" y="4397"/>
                    <a:pt x="6725" y="3106"/>
                  </a:cubicBezTo>
                  <a:cubicBezTo>
                    <a:pt x="6691" y="2944"/>
                    <a:pt x="6656" y="2789"/>
                    <a:pt x="6617" y="2643"/>
                  </a:cubicBezTo>
                  <a:cubicBezTo>
                    <a:pt x="6017" y="286"/>
                    <a:pt x="4953" y="1"/>
                    <a:pt x="44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5"/>
            <p:cNvSpPr/>
            <p:nvPr/>
          </p:nvSpPr>
          <p:spPr>
            <a:xfrm>
              <a:off x="5889663" y="2327230"/>
              <a:ext cx="330919" cy="402606"/>
            </a:xfrm>
            <a:custGeom>
              <a:avLst/>
              <a:gdLst/>
              <a:ahLst/>
              <a:cxnLst/>
              <a:rect l="l" t="t" r="r" b="b"/>
              <a:pathLst>
                <a:path w="7335" h="8924" extrusionOk="0">
                  <a:moveTo>
                    <a:pt x="6366" y="1"/>
                  </a:moveTo>
                  <a:cubicBezTo>
                    <a:pt x="6340" y="17"/>
                    <a:pt x="6315" y="29"/>
                    <a:pt x="6290" y="42"/>
                  </a:cubicBezTo>
                  <a:cubicBezTo>
                    <a:pt x="5116" y="667"/>
                    <a:pt x="3934" y="1299"/>
                    <a:pt x="2901" y="2136"/>
                  </a:cubicBezTo>
                  <a:cubicBezTo>
                    <a:pt x="2388" y="2553"/>
                    <a:pt x="1" y="4730"/>
                    <a:pt x="1145" y="5250"/>
                  </a:cubicBezTo>
                  <a:cubicBezTo>
                    <a:pt x="1192" y="5271"/>
                    <a:pt x="1267" y="5281"/>
                    <a:pt x="1363" y="5281"/>
                  </a:cubicBezTo>
                  <a:cubicBezTo>
                    <a:pt x="2310" y="5281"/>
                    <a:pt x="5356" y="4312"/>
                    <a:pt x="5224" y="3729"/>
                  </a:cubicBezTo>
                  <a:lnTo>
                    <a:pt x="5224" y="3729"/>
                  </a:lnTo>
                  <a:cubicBezTo>
                    <a:pt x="5614" y="5438"/>
                    <a:pt x="5552" y="7243"/>
                    <a:pt x="5058" y="8923"/>
                  </a:cubicBezTo>
                  <a:cubicBezTo>
                    <a:pt x="5670" y="8915"/>
                    <a:pt x="6415" y="8905"/>
                    <a:pt x="7334" y="8898"/>
                  </a:cubicBezTo>
                  <a:cubicBezTo>
                    <a:pt x="7324" y="7711"/>
                    <a:pt x="6739" y="1756"/>
                    <a:pt x="6473" y="464"/>
                  </a:cubicBezTo>
                  <a:cubicBezTo>
                    <a:pt x="6439" y="302"/>
                    <a:pt x="6405" y="146"/>
                    <a:pt x="6366"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5"/>
            <p:cNvSpPr/>
            <p:nvPr/>
          </p:nvSpPr>
          <p:spPr>
            <a:xfrm>
              <a:off x="5580529" y="2194499"/>
              <a:ext cx="608962" cy="366650"/>
            </a:xfrm>
            <a:custGeom>
              <a:avLst/>
              <a:gdLst/>
              <a:ahLst/>
              <a:cxnLst/>
              <a:rect l="l" t="t" r="r" b="b"/>
              <a:pathLst>
                <a:path w="13498" h="8127" extrusionOk="0">
                  <a:moveTo>
                    <a:pt x="1111" y="0"/>
                  </a:moveTo>
                  <a:lnTo>
                    <a:pt x="82" y="378"/>
                  </a:lnTo>
                  <a:lnTo>
                    <a:pt x="25" y="400"/>
                  </a:lnTo>
                  <a:lnTo>
                    <a:pt x="23" y="400"/>
                  </a:lnTo>
                  <a:cubicBezTo>
                    <a:pt x="15" y="425"/>
                    <a:pt x="7" y="450"/>
                    <a:pt x="1" y="475"/>
                  </a:cubicBezTo>
                  <a:cubicBezTo>
                    <a:pt x="90" y="869"/>
                    <a:pt x="199" y="1265"/>
                    <a:pt x="328" y="1663"/>
                  </a:cubicBezTo>
                  <a:cubicBezTo>
                    <a:pt x="1226" y="4463"/>
                    <a:pt x="2561" y="7760"/>
                    <a:pt x="5912" y="8097"/>
                  </a:cubicBezTo>
                  <a:cubicBezTo>
                    <a:pt x="6108" y="8117"/>
                    <a:pt x="6306" y="8126"/>
                    <a:pt x="6506" y="8126"/>
                  </a:cubicBezTo>
                  <a:cubicBezTo>
                    <a:pt x="9450" y="8126"/>
                    <a:pt x="12608" y="5996"/>
                    <a:pt x="13348" y="3119"/>
                  </a:cubicBezTo>
                  <a:cubicBezTo>
                    <a:pt x="13498" y="2540"/>
                    <a:pt x="13387" y="1937"/>
                    <a:pt x="13113" y="1428"/>
                  </a:cubicBezTo>
                  <a:cubicBezTo>
                    <a:pt x="12724" y="700"/>
                    <a:pt x="12000" y="166"/>
                    <a:pt x="11227" y="166"/>
                  </a:cubicBezTo>
                  <a:cubicBezTo>
                    <a:pt x="10816" y="166"/>
                    <a:pt x="10391" y="318"/>
                    <a:pt x="9994" y="672"/>
                  </a:cubicBezTo>
                  <a:cubicBezTo>
                    <a:pt x="9537" y="1081"/>
                    <a:pt x="9304" y="1676"/>
                    <a:pt x="8954" y="2179"/>
                  </a:cubicBezTo>
                  <a:cubicBezTo>
                    <a:pt x="8199" y="3269"/>
                    <a:pt x="7043" y="3781"/>
                    <a:pt x="5864" y="3781"/>
                  </a:cubicBezTo>
                  <a:cubicBezTo>
                    <a:pt x="4775" y="3781"/>
                    <a:pt x="3666" y="3344"/>
                    <a:pt x="2836" y="2521"/>
                  </a:cubicBezTo>
                  <a:cubicBezTo>
                    <a:pt x="2265" y="1955"/>
                    <a:pt x="1828" y="1308"/>
                    <a:pt x="1538" y="815"/>
                  </a:cubicBezTo>
                  <a:cubicBezTo>
                    <a:pt x="1363" y="519"/>
                    <a:pt x="1241" y="274"/>
                    <a:pt x="1173" y="134"/>
                  </a:cubicBezTo>
                  <a:lnTo>
                    <a:pt x="1173" y="132"/>
                  </a:lnTo>
                  <a:cubicBezTo>
                    <a:pt x="1132" y="50"/>
                    <a:pt x="1111" y="0"/>
                    <a:pt x="11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5"/>
            <p:cNvSpPr/>
            <p:nvPr/>
          </p:nvSpPr>
          <p:spPr>
            <a:xfrm>
              <a:off x="5566273" y="2101515"/>
              <a:ext cx="87478" cy="111028"/>
            </a:xfrm>
            <a:custGeom>
              <a:avLst/>
              <a:gdLst/>
              <a:ahLst/>
              <a:cxnLst/>
              <a:rect l="l" t="t" r="r" b="b"/>
              <a:pathLst>
                <a:path w="1939" h="2461" extrusionOk="0">
                  <a:moveTo>
                    <a:pt x="914" y="0"/>
                  </a:moveTo>
                  <a:cubicBezTo>
                    <a:pt x="914" y="0"/>
                    <a:pt x="1" y="1051"/>
                    <a:pt x="308" y="2342"/>
                  </a:cubicBezTo>
                  <a:cubicBezTo>
                    <a:pt x="318" y="2381"/>
                    <a:pt x="328" y="2420"/>
                    <a:pt x="339" y="2461"/>
                  </a:cubicBezTo>
                  <a:lnTo>
                    <a:pt x="404" y="2446"/>
                  </a:lnTo>
                  <a:lnTo>
                    <a:pt x="1489" y="2193"/>
                  </a:lnTo>
                  <a:cubicBezTo>
                    <a:pt x="1506" y="2136"/>
                    <a:pt x="1938" y="667"/>
                    <a:pt x="1778" y="667"/>
                  </a:cubicBezTo>
                  <a:cubicBezTo>
                    <a:pt x="1772" y="667"/>
                    <a:pt x="1765" y="669"/>
                    <a:pt x="1757" y="674"/>
                  </a:cubicBezTo>
                  <a:cubicBezTo>
                    <a:pt x="1535" y="795"/>
                    <a:pt x="1197" y="1198"/>
                    <a:pt x="1197" y="1198"/>
                  </a:cubicBezTo>
                  <a:lnTo>
                    <a:pt x="914" y="0"/>
                  </a:lnTo>
                  <a:close/>
                </a:path>
              </a:pathLst>
            </a:custGeom>
            <a:solidFill>
              <a:srgbClr val="FCB7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5"/>
            <p:cNvSpPr/>
            <p:nvPr/>
          </p:nvSpPr>
          <p:spPr>
            <a:xfrm>
              <a:off x="5580259" y="2207177"/>
              <a:ext cx="609233" cy="353972"/>
            </a:xfrm>
            <a:custGeom>
              <a:avLst/>
              <a:gdLst/>
              <a:ahLst/>
              <a:cxnLst/>
              <a:rect l="l" t="t" r="r" b="b"/>
              <a:pathLst>
                <a:path w="13504" h="7846" extrusionOk="0">
                  <a:moveTo>
                    <a:pt x="1" y="0"/>
                  </a:moveTo>
                  <a:cubicBezTo>
                    <a:pt x="9" y="39"/>
                    <a:pt x="19" y="78"/>
                    <a:pt x="31" y="119"/>
                  </a:cubicBezTo>
                  <a:lnTo>
                    <a:pt x="29" y="119"/>
                  </a:lnTo>
                  <a:cubicBezTo>
                    <a:pt x="21" y="144"/>
                    <a:pt x="13" y="169"/>
                    <a:pt x="7" y="194"/>
                  </a:cubicBezTo>
                  <a:cubicBezTo>
                    <a:pt x="96" y="588"/>
                    <a:pt x="205" y="984"/>
                    <a:pt x="334" y="1382"/>
                  </a:cubicBezTo>
                  <a:cubicBezTo>
                    <a:pt x="1232" y="4182"/>
                    <a:pt x="2567" y="7479"/>
                    <a:pt x="5918" y="7816"/>
                  </a:cubicBezTo>
                  <a:cubicBezTo>
                    <a:pt x="6114" y="7836"/>
                    <a:pt x="6312" y="7845"/>
                    <a:pt x="6512" y="7845"/>
                  </a:cubicBezTo>
                  <a:cubicBezTo>
                    <a:pt x="9456" y="7845"/>
                    <a:pt x="12614" y="5715"/>
                    <a:pt x="13354" y="2838"/>
                  </a:cubicBezTo>
                  <a:cubicBezTo>
                    <a:pt x="13504" y="2259"/>
                    <a:pt x="13393" y="1656"/>
                    <a:pt x="13119" y="1148"/>
                  </a:cubicBezTo>
                  <a:cubicBezTo>
                    <a:pt x="12923" y="1163"/>
                    <a:pt x="12726" y="1273"/>
                    <a:pt x="12591" y="1423"/>
                  </a:cubicBezTo>
                  <a:cubicBezTo>
                    <a:pt x="12398" y="1638"/>
                    <a:pt x="12299" y="1912"/>
                    <a:pt x="12188" y="2176"/>
                  </a:cubicBezTo>
                  <a:cubicBezTo>
                    <a:pt x="11634" y="3496"/>
                    <a:pt x="10705" y="4675"/>
                    <a:pt x="9482" y="5423"/>
                  </a:cubicBezTo>
                  <a:cubicBezTo>
                    <a:pt x="8607" y="5960"/>
                    <a:pt x="7581" y="6262"/>
                    <a:pt x="6559" y="6262"/>
                  </a:cubicBezTo>
                  <a:cubicBezTo>
                    <a:pt x="6154" y="6262"/>
                    <a:pt x="5750" y="6215"/>
                    <a:pt x="5357" y="6116"/>
                  </a:cubicBezTo>
                  <a:cubicBezTo>
                    <a:pt x="3478" y="5645"/>
                    <a:pt x="2045" y="4097"/>
                    <a:pt x="1080" y="2416"/>
                  </a:cubicBezTo>
                  <a:cubicBezTo>
                    <a:pt x="709" y="1771"/>
                    <a:pt x="564" y="682"/>
                    <a:pt x="94" y="104"/>
                  </a:cubicBezTo>
                  <a:cubicBezTo>
                    <a:pt x="93" y="101"/>
                    <a:pt x="90" y="100"/>
                    <a:pt x="88" y="97"/>
                  </a:cubicBezTo>
                  <a:cubicBezTo>
                    <a:pt x="60" y="62"/>
                    <a:pt x="31" y="31"/>
                    <a:pt x="1"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5"/>
            <p:cNvSpPr/>
            <p:nvPr/>
          </p:nvSpPr>
          <p:spPr>
            <a:xfrm>
              <a:off x="4826508" y="2003524"/>
              <a:ext cx="680876" cy="393719"/>
            </a:xfrm>
            <a:custGeom>
              <a:avLst/>
              <a:gdLst/>
              <a:ahLst/>
              <a:cxnLst/>
              <a:rect l="l" t="t" r="r" b="b"/>
              <a:pathLst>
                <a:path w="15092" h="8727" extrusionOk="0">
                  <a:moveTo>
                    <a:pt x="10089" y="0"/>
                  </a:moveTo>
                  <a:cubicBezTo>
                    <a:pt x="6556" y="0"/>
                    <a:pt x="2864" y="920"/>
                    <a:pt x="1181" y="1399"/>
                  </a:cubicBezTo>
                  <a:cubicBezTo>
                    <a:pt x="666" y="1545"/>
                    <a:pt x="312" y="2011"/>
                    <a:pt x="314" y="2545"/>
                  </a:cubicBezTo>
                  <a:cubicBezTo>
                    <a:pt x="315" y="3036"/>
                    <a:pt x="277" y="3774"/>
                    <a:pt x="144" y="4853"/>
                  </a:cubicBezTo>
                  <a:cubicBezTo>
                    <a:pt x="4" y="5986"/>
                    <a:pt x="1" y="6819"/>
                    <a:pt x="40" y="7393"/>
                  </a:cubicBezTo>
                  <a:cubicBezTo>
                    <a:pt x="80" y="7976"/>
                    <a:pt x="536" y="8445"/>
                    <a:pt x="1119" y="8500"/>
                  </a:cubicBezTo>
                  <a:cubicBezTo>
                    <a:pt x="2972" y="8673"/>
                    <a:pt x="5316" y="8727"/>
                    <a:pt x="7508" y="8727"/>
                  </a:cubicBezTo>
                  <a:cubicBezTo>
                    <a:pt x="9936" y="8727"/>
                    <a:pt x="12178" y="8661"/>
                    <a:pt x="13364" y="8619"/>
                  </a:cubicBezTo>
                  <a:cubicBezTo>
                    <a:pt x="13900" y="8600"/>
                    <a:pt x="14362" y="8227"/>
                    <a:pt x="14479" y="7705"/>
                  </a:cubicBezTo>
                  <a:cubicBezTo>
                    <a:pt x="15092" y="5012"/>
                    <a:pt x="14689" y="2464"/>
                    <a:pt x="14424" y="1272"/>
                  </a:cubicBezTo>
                  <a:cubicBezTo>
                    <a:pt x="14326" y="830"/>
                    <a:pt x="13989" y="479"/>
                    <a:pt x="13550" y="371"/>
                  </a:cubicBezTo>
                  <a:cubicBezTo>
                    <a:pt x="12471" y="106"/>
                    <a:pt x="11289" y="0"/>
                    <a:pt x="10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5"/>
            <p:cNvSpPr/>
            <p:nvPr/>
          </p:nvSpPr>
          <p:spPr>
            <a:xfrm>
              <a:off x="4860435" y="2561111"/>
              <a:ext cx="459587" cy="837695"/>
            </a:xfrm>
            <a:custGeom>
              <a:avLst/>
              <a:gdLst/>
              <a:ahLst/>
              <a:cxnLst/>
              <a:rect l="l" t="t" r="r" b="b"/>
              <a:pathLst>
                <a:path w="10187" h="18568" extrusionOk="0">
                  <a:moveTo>
                    <a:pt x="5761" y="1"/>
                  </a:moveTo>
                  <a:cubicBezTo>
                    <a:pt x="4796" y="1"/>
                    <a:pt x="3081" y="354"/>
                    <a:pt x="2072" y="2638"/>
                  </a:cubicBezTo>
                  <a:cubicBezTo>
                    <a:pt x="430" y="6363"/>
                    <a:pt x="5624" y="13188"/>
                    <a:pt x="5671" y="13467"/>
                  </a:cubicBezTo>
                  <a:cubicBezTo>
                    <a:pt x="5718" y="13747"/>
                    <a:pt x="365" y="16983"/>
                    <a:pt x="365" y="16983"/>
                  </a:cubicBezTo>
                  <a:lnTo>
                    <a:pt x="1" y="18568"/>
                  </a:lnTo>
                  <a:cubicBezTo>
                    <a:pt x="1" y="18568"/>
                    <a:pt x="7146" y="17110"/>
                    <a:pt x="8666" y="15898"/>
                  </a:cubicBezTo>
                  <a:cubicBezTo>
                    <a:pt x="10187" y="14688"/>
                    <a:pt x="6474" y="72"/>
                    <a:pt x="6474" y="72"/>
                  </a:cubicBezTo>
                  <a:cubicBezTo>
                    <a:pt x="6474" y="72"/>
                    <a:pt x="6193" y="1"/>
                    <a:pt x="57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5"/>
            <p:cNvSpPr/>
            <p:nvPr/>
          </p:nvSpPr>
          <p:spPr>
            <a:xfrm>
              <a:off x="4948411" y="2828197"/>
              <a:ext cx="7128" cy="24678"/>
            </a:xfrm>
            <a:custGeom>
              <a:avLst/>
              <a:gdLst/>
              <a:ahLst/>
              <a:cxnLst/>
              <a:rect l="l" t="t" r="r" b="b"/>
              <a:pathLst>
                <a:path w="158" h="547" extrusionOk="0">
                  <a:moveTo>
                    <a:pt x="0" y="1"/>
                  </a:moveTo>
                  <a:lnTo>
                    <a:pt x="0" y="1"/>
                  </a:lnTo>
                  <a:cubicBezTo>
                    <a:pt x="40" y="182"/>
                    <a:pt x="88" y="365"/>
                    <a:pt x="139" y="546"/>
                  </a:cubicBezTo>
                  <a:cubicBezTo>
                    <a:pt x="145" y="516"/>
                    <a:pt x="150" y="486"/>
                    <a:pt x="151" y="454"/>
                  </a:cubicBezTo>
                  <a:cubicBezTo>
                    <a:pt x="158" y="284"/>
                    <a:pt x="100" y="125"/>
                    <a:pt x="0" y="1"/>
                  </a:cubicBezTo>
                  <a:close/>
                </a:path>
              </a:pathLst>
            </a:custGeom>
            <a:solidFill>
              <a:srgbClr val="6D69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5"/>
            <p:cNvSpPr/>
            <p:nvPr/>
          </p:nvSpPr>
          <p:spPr>
            <a:xfrm>
              <a:off x="5239904" y="2984749"/>
              <a:ext cx="8843" cy="33656"/>
            </a:xfrm>
            <a:custGeom>
              <a:avLst/>
              <a:gdLst/>
              <a:ahLst/>
              <a:cxnLst/>
              <a:rect l="l" t="t" r="r" b="b"/>
              <a:pathLst>
                <a:path w="196" h="746" extrusionOk="0">
                  <a:moveTo>
                    <a:pt x="72" y="0"/>
                  </a:moveTo>
                  <a:cubicBezTo>
                    <a:pt x="36" y="77"/>
                    <a:pt x="14" y="162"/>
                    <a:pt x="11" y="253"/>
                  </a:cubicBezTo>
                  <a:cubicBezTo>
                    <a:pt x="0" y="442"/>
                    <a:pt x="74" y="616"/>
                    <a:pt x="195" y="745"/>
                  </a:cubicBezTo>
                  <a:cubicBezTo>
                    <a:pt x="156" y="499"/>
                    <a:pt x="115" y="249"/>
                    <a:pt x="72" y="0"/>
                  </a:cubicBezTo>
                  <a:close/>
                </a:path>
              </a:pathLst>
            </a:custGeom>
            <a:solidFill>
              <a:srgbClr val="6D69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5"/>
            <p:cNvSpPr/>
            <p:nvPr/>
          </p:nvSpPr>
          <p:spPr>
            <a:xfrm>
              <a:off x="4768037" y="3322306"/>
              <a:ext cx="108772" cy="157812"/>
            </a:xfrm>
            <a:custGeom>
              <a:avLst/>
              <a:gdLst/>
              <a:ahLst/>
              <a:cxnLst/>
              <a:rect l="l" t="t" r="r" b="b"/>
              <a:pathLst>
                <a:path w="2411" h="3498" extrusionOk="0">
                  <a:moveTo>
                    <a:pt x="1529" y="1"/>
                  </a:moveTo>
                  <a:cubicBezTo>
                    <a:pt x="1132" y="1"/>
                    <a:pt x="776" y="268"/>
                    <a:pt x="676" y="663"/>
                  </a:cubicBezTo>
                  <a:cubicBezTo>
                    <a:pt x="409" y="1707"/>
                    <a:pt x="0" y="3446"/>
                    <a:pt x="213" y="3495"/>
                  </a:cubicBezTo>
                  <a:cubicBezTo>
                    <a:pt x="219" y="3496"/>
                    <a:pt x="225" y="3497"/>
                    <a:pt x="232" y="3497"/>
                  </a:cubicBezTo>
                  <a:cubicBezTo>
                    <a:pt x="576" y="3497"/>
                    <a:pt x="2047" y="1709"/>
                    <a:pt x="2047" y="1709"/>
                  </a:cubicBezTo>
                  <a:lnTo>
                    <a:pt x="2410" y="123"/>
                  </a:lnTo>
                  <a:lnTo>
                    <a:pt x="1662" y="11"/>
                  </a:lnTo>
                  <a:cubicBezTo>
                    <a:pt x="1617" y="4"/>
                    <a:pt x="1573" y="1"/>
                    <a:pt x="1529" y="1"/>
                  </a:cubicBezTo>
                  <a:close/>
                </a:path>
              </a:pathLst>
            </a:custGeom>
            <a:solidFill>
              <a:srgbClr val="FCB7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5"/>
            <p:cNvSpPr/>
            <p:nvPr/>
          </p:nvSpPr>
          <p:spPr>
            <a:xfrm>
              <a:off x="4940831" y="2467766"/>
              <a:ext cx="538673" cy="875411"/>
            </a:xfrm>
            <a:custGeom>
              <a:avLst/>
              <a:gdLst/>
              <a:ahLst/>
              <a:cxnLst/>
              <a:rect l="l" t="t" r="r" b="b"/>
              <a:pathLst>
                <a:path w="11940" h="19404" extrusionOk="0">
                  <a:moveTo>
                    <a:pt x="2276" y="0"/>
                  </a:moveTo>
                  <a:cubicBezTo>
                    <a:pt x="2276" y="0"/>
                    <a:pt x="1186" y="255"/>
                    <a:pt x="382" y="1267"/>
                  </a:cubicBezTo>
                  <a:cubicBezTo>
                    <a:pt x="446" y="1556"/>
                    <a:pt x="469" y="1885"/>
                    <a:pt x="437" y="2292"/>
                  </a:cubicBezTo>
                  <a:cubicBezTo>
                    <a:pt x="336" y="3489"/>
                    <a:pt x="158" y="4622"/>
                    <a:pt x="52" y="5440"/>
                  </a:cubicBezTo>
                  <a:cubicBezTo>
                    <a:pt x="32" y="5599"/>
                    <a:pt x="13" y="5746"/>
                    <a:pt x="1" y="5881"/>
                  </a:cubicBezTo>
                  <a:cubicBezTo>
                    <a:pt x="88" y="6054"/>
                    <a:pt x="187" y="6227"/>
                    <a:pt x="297" y="6397"/>
                  </a:cubicBezTo>
                  <a:cubicBezTo>
                    <a:pt x="2294" y="9553"/>
                    <a:pt x="7575" y="12079"/>
                    <a:pt x="7714" y="12267"/>
                  </a:cubicBezTo>
                  <a:cubicBezTo>
                    <a:pt x="7885" y="12493"/>
                    <a:pt x="4615" y="17828"/>
                    <a:pt x="4615" y="17828"/>
                  </a:cubicBezTo>
                  <a:lnTo>
                    <a:pt x="4777" y="18460"/>
                  </a:lnTo>
                  <a:lnTo>
                    <a:pt x="5019" y="19403"/>
                  </a:lnTo>
                  <a:cubicBezTo>
                    <a:pt x="5019" y="19403"/>
                    <a:pt x="10699" y="14827"/>
                    <a:pt x="11492" y="13053"/>
                  </a:cubicBezTo>
                  <a:cubicBezTo>
                    <a:pt x="11939" y="12051"/>
                    <a:pt x="8949" y="8023"/>
                    <a:pt x="6256" y="4704"/>
                  </a:cubicBezTo>
                  <a:cubicBezTo>
                    <a:pt x="6256" y="4704"/>
                    <a:pt x="6255" y="4704"/>
                    <a:pt x="6252" y="4700"/>
                  </a:cubicBezTo>
                  <a:cubicBezTo>
                    <a:pt x="4175" y="2138"/>
                    <a:pt x="2276" y="0"/>
                    <a:pt x="22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5"/>
            <p:cNvSpPr/>
            <p:nvPr/>
          </p:nvSpPr>
          <p:spPr>
            <a:xfrm>
              <a:off x="4940876" y="2702549"/>
              <a:ext cx="408291" cy="598044"/>
            </a:xfrm>
            <a:custGeom>
              <a:avLst/>
              <a:gdLst/>
              <a:ahLst/>
              <a:cxnLst/>
              <a:rect l="l" t="t" r="r" b="b"/>
              <a:pathLst>
                <a:path w="9050" h="13256" extrusionOk="0">
                  <a:moveTo>
                    <a:pt x="520" y="1"/>
                  </a:moveTo>
                  <a:lnTo>
                    <a:pt x="53" y="236"/>
                  </a:lnTo>
                  <a:cubicBezTo>
                    <a:pt x="32" y="395"/>
                    <a:pt x="14" y="542"/>
                    <a:pt x="1" y="677"/>
                  </a:cubicBezTo>
                  <a:cubicBezTo>
                    <a:pt x="88" y="850"/>
                    <a:pt x="187" y="1023"/>
                    <a:pt x="298" y="1193"/>
                  </a:cubicBezTo>
                  <a:cubicBezTo>
                    <a:pt x="2295" y="4349"/>
                    <a:pt x="7575" y="6875"/>
                    <a:pt x="7714" y="7063"/>
                  </a:cubicBezTo>
                  <a:cubicBezTo>
                    <a:pt x="7885" y="7289"/>
                    <a:pt x="4615" y="12624"/>
                    <a:pt x="4615" y="12624"/>
                  </a:cubicBezTo>
                  <a:lnTo>
                    <a:pt x="4777" y="13256"/>
                  </a:lnTo>
                  <a:cubicBezTo>
                    <a:pt x="7035" y="11467"/>
                    <a:pt x="9050" y="6209"/>
                    <a:pt x="9050" y="6209"/>
                  </a:cubicBezTo>
                  <a:cubicBezTo>
                    <a:pt x="7318" y="5894"/>
                    <a:pt x="2560" y="857"/>
                    <a:pt x="2559" y="857"/>
                  </a:cubicBezTo>
                  <a:cubicBezTo>
                    <a:pt x="2559" y="857"/>
                    <a:pt x="2559" y="857"/>
                    <a:pt x="2559" y="857"/>
                  </a:cubicBezTo>
                  <a:lnTo>
                    <a:pt x="520" y="1"/>
                  </a:ln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5"/>
            <p:cNvSpPr/>
            <p:nvPr/>
          </p:nvSpPr>
          <p:spPr>
            <a:xfrm>
              <a:off x="4984097" y="2472774"/>
              <a:ext cx="44348" cy="29595"/>
            </a:xfrm>
            <a:custGeom>
              <a:avLst/>
              <a:gdLst/>
              <a:ahLst/>
              <a:cxnLst/>
              <a:rect l="l" t="t" r="r" b="b"/>
              <a:pathLst>
                <a:path w="983" h="656" extrusionOk="0">
                  <a:moveTo>
                    <a:pt x="982" y="1"/>
                  </a:moveTo>
                  <a:cubicBezTo>
                    <a:pt x="730" y="103"/>
                    <a:pt x="367" y="282"/>
                    <a:pt x="0" y="578"/>
                  </a:cubicBezTo>
                  <a:cubicBezTo>
                    <a:pt x="84" y="621"/>
                    <a:pt x="180" y="650"/>
                    <a:pt x="282" y="655"/>
                  </a:cubicBezTo>
                  <a:cubicBezTo>
                    <a:pt x="293" y="655"/>
                    <a:pt x="303" y="655"/>
                    <a:pt x="314" y="655"/>
                  </a:cubicBezTo>
                  <a:cubicBezTo>
                    <a:pt x="670" y="655"/>
                    <a:pt x="966" y="374"/>
                    <a:pt x="982" y="16"/>
                  </a:cubicBezTo>
                  <a:lnTo>
                    <a:pt x="982" y="1"/>
                  </a:lnTo>
                  <a:close/>
                </a:path>
              </a:pathLst>
            </a:custGeom>
            <a:solidFill>
              <a:srgbClr val="6D69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5"/>
            <p:cNvSpPr/>
            <p:nvPr/>
          </p:nvSpPr>
          <p:spPr>
            <a:xfrm>
              <a:off x="4958065" y="2522131"/>
              <a:ext cx="11369" cy="41731"/>
            </a:xfrm>
            <a:custGeom>
              <a:avLst/>
              <a:gdLst/>
              <a:ahLst/>
              <a:cxnLst/>
              <a:rect l="l" t="t" r="r" b="b"/>
              <a:pathLst>
                <a:path w="252" h="925" extrusionOk="0">
                  <a:moveTo>
                    <a:pt x="50" y="0"/>
                  </a:moveTo>
                  <a:cubicBezTo>
                    <a:pt x="34" y="19"/>
                    <a:pt x="18" y="38"/>
                    <a:pt x="1" y="59"/>
                  </a:cubicBezTo>
                  <a:cubicBezTo>
                    <a:pt x="56" y="310"/>
                    <a:pt x="80" y="589"/>
                    <a:pt x="66" y="924"/>
                  </a:cubicBezTo>
                  <a:cubicBezTo>
                    <a:pt x="170" y="812"/>
                    <a:pt x="235" y="665"/>
                    <a:pt x="242" y="501"/>
                  </a:cubicBezTo>
                  <a:cubicBezTo>
                    <a:pt x="251" y="307"/>
                    <a:pt x="177" y="129"/>
                    <a:pt x="50" y="0"/>
                  </a:cubicBezTo>
                  <a:close/>
                </a:path>
              </a:pathLst>
            </a:custGeom>
            <a:solidFill>
              <a:srgbClr val="6D69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5"/>
            <p:cNvSpPr/>
            <p:nvPr/>
          </p:nvSpPr>
          <p:spPr>
            <a:xfrm>
              <a:off x="5019919" y="2518206"/>
              <a:ext cx="62033" cy="60544"/>
            </a:xfrm>
            <a:custGeom>
              <a:avLst/>
              <a:gdLst/>
              <a:ahLst/>
              <a:cxnLst/>
              <a:rect l="l" t="t" r="r" b="b"/>
              <a:pathLst>
                <a:path w="1375" h="1342" extrusionOk="0">
                  <a:moveTo>
                    <a:pt x="686" y="0"/>
                  </a:moveTo>
                  <a:cubicBezTo>
                    <a:pt x="330" y="0"/>
                    <a:pt x="34" y="281"/>
                    <a:pt x="17" y="640"/>
                  </a:cubicBezTo>
                  <a:cubicBezTo>
                    <a:pt x="0" y="1011"/>
                    <a:pt x="287" y="1323"/>
                    <a:pt x="658" y="1340"/>
                  </a:cubicBezTo>
                  <a:cubicBezTo>
                    <a:pt x="668" y="1341"/>
                    <a:pt x="679" y="1341"/>
                    <a:pt x="689" y="1341"/>
                  </a:cubicBezTo>
                  <a:cubicBezTo>
                    <a:pt x="1045" y="1341"/>
                    <a:pt x="1341" y="1060"/>
                    <a:pt x="1358" y="701"/>
                  </a:cubicBezTo>
                  <a:cubicBezTo>
                    <a:pt x="1375" y="331"/>
                    <a:pt x="1088" y="18"/>
                    <a:pt x="717" y="1"/>
                  </a:cubicBezTo>
                  <a:cubicBezTo>
                    <a:pt x="707" y="1"/>
                    <a:pt x="696" y="0"/>
                    <a:pt x="686" y="0"/>
                  </a:cubicBezTo>
                  <a:close/>
                </a:path>
              </a:pathLst>
            </a:custGeom>
            <a:solidFill>
              <a:srgbClr val="6D69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5"/>
            <p:cNvSpPr/>
            <p:nvPr/>
          </p:nvSpPr>
          <p:spPr>
            <a:xfrm>
              <a:off x="4961088" y="2576044"/>
              <a:ext cx="62033" cy="60589"/>
            </a:xfrm>
            <a:custGeom>
              <a:avLst/>
              <a:gdLst/>
              <a:ahLst/>
              <a:cxnLst/>
              <a:rect l="l" t="t" r="r" b="b"/>
              <a:pathLst>
                <a:path w="1375" h="1343" extrusionOk="0">
                  <a:moveTo>
                    <a:pt x="686" y="0"/>
                  </a:moveTo>
                  <a:cubicBezTo>
                    <a:pt x="329" y="0"/>
                    <a:pt x="34" y="281"/>
                    <a:pt x="18" y="641"/>
                  </a:cubicBezTo>
                  <a:cubicBezTo>
                    <a:pt x="0" y="1011"/>
                    <a:pt x="287" y="1324"/>
                    <a:pt x="657" y="1342"/>
                  </a:cubicBezTo>
                  <a:cubicBezTo>
                    <a:pt x="668" y="1342"/>
                    <a:pt x="678" y="1342"/>
                    <a:pt x="689" y="1342"/>
                  </a:cubicBezTo>
                  <a:cubicBezTo>
                    <a:pt x="1045" y="1342"/>
                    <a:pt x="1340" y="1061"/>
                    <a:pt x="1357" y="701"/>
                  </a:cubicBezTo>
                  <a:cubicBezTo>
                    <a:pt x="1374" y="332"/>
                    <a:pt x="1087" y="18"/>
                    <a:pt x="718" y="1"/>
                  </a:cubicBezTo>
                  <a:cubicBezTo>
                    <a:pt x="707" y="1"/>
                    <a:pt x="697" y="0"/>
                    <a:pt x="686" y="0"/>
                  </a:cubicBezTo>
                  <a:close/>
                </a:path>
              </a:pathLst>
            </a:custGeom>
            <a:solidFill>
              <a:srgbClr val="6D69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5"/>
            <p:cNvSpPr/>
            <p:nvPr/>
          </p:nvSpPr>
          <p:spPr>
            <a:xfrm>
              <a:off x="4944260" y="2653824"/>
              <a:ext cx="19039" cy="51657"/>
            </a:xfrm>
            <a:custGeom>
              <a:avLst/>
              <a:gdLst/>
              <a:ahLst/>
              <a:cxnLst/>
              <a:rect l="l" t="t" r="r" b="b"/>
              <a:pathLst>
                <a:path w="422" h="1145" extrusionOk="0">
                  <a:moveTo>
                    <a:pt x="157" y="1"/>
                  </a:moveTo>
                  <a:cubicBezTo>
                    <a:pt x="100" y="420"/>
                    <a:pt x="46" y="805"/>
                    <a:pt x="1" y="1145"/>
                  </a:cubicBezTo>
                  <a:cubicBezTo>
                    <a:pt x="232" y="1049"/>
                    <a:pt x="401" y="825"/>
                    <a:pt x="412" y="557"/>
                  </a:cubicBezTo>
                  <a:cubicBezTo>
                    <a:pt x="422" y="331"/>
                    <a:pt x="321" y="129"/>
                    <a:pt x="157" y="1"/>
                  </a:cubicBezTo>
                  <a:close/>
                </a:path>
              </a:pathLst>
            </a:custGeom>
            <a:solidFill>
              <a:srgbClr val="6D69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5"/>
            <p:cNvSpPr/>
            <p:nvPr/>
          </p:nvSpPr>
          <p:spPr>
            <a:xfrm>
              <a:off x="5017348" y="2670382"/>
              <a:ext cx="62033" cy="60544"/>
            </a:xfrm>
            <a:custGeom>
              <a:avLst/>
              <a:gdLst/>
              <a:ahLst/>
              <a:cxnLst/>
              <a:rect l="l" t="t" r="r" b="b"/>
              <a:pathLst>
                <a:path w="1375" h="1342" extrusionOk="0">
                  <a:moveTo>
                    <a:pt x="685" y="0"/>
                  </a:moveTo>
                  <a:cubicBezTo>
                    <a:pt x="329" y="0"/>
                    <a:pt x="34" y="281"/>
                    <a:pt x="17" y="640"/>
                  </a:cubicBezTo>
                  <a:cubicBezTo>
                    <a:pt x="1" y="1011"/>
                    <a:pt x="288" y="1323"/>
                    <a:pt x="657" y="1340"/>
                  </a:cubicBezTo>
                  <a:cubicBezTo>
                    <a:pt x="668" y="1341"/>
                    <a:pt x="678" y="1341"/>
                    <a:pt x="689" y="1341"/>
                  </a:cubicBezTo>
                  <a:cubicBezTo>
                    <a:pt x="1045" y="1341"/>
                    <a:pt x="1341" y="1060"/>
                    <a:pt x="1357" y="701"/>
                  </a:cubicBezTo>
                  <a:cubicBezTo>
                    <a:pt x="1375" y="330"/>
                    <a:pt x="1088" y="18"/>
                    <a:pt x="717" y="1"/>
                  </a:cubicBezTo>
                  <a:cubicBezTo>
                    <a:pt x="706" y="1"/>
                    <a:pt x="696" y="0"/>
                    <a:pt x="685" y="0"/>
                  </a:cubicBezTo>
                  <a:close/>
                </a:path>
              </a:pathLst>
            </a:custGeom>
            <a:solidFill>
              <a:srgbClr val="6D69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5"/>
            <p:cNvSpPr/>
            <p:nvPr/>
          </p:nvSpPr>
          <p:spPr>
            <a:xfrm>
              <a:off x="5088315" y="2581819"/>
              <a:ext cx="61988" cy="60544"/>
            </a:xfrm>
            <a:custGeom>
              <a:avLst/>
              <a:gdLst/>
              <a:ahLst/>
              <a:cxnLst/>
              <a:rect l="l" t="t" r="r" b="b"/>
              <a:pathLst>
                <a:path w="1374" h="1342" extrusionOk="0">
                  <a:moveTo>
                    <a:pt x="686" y="1"/>
                  </a:moveTo>
                  <a:cubicBezTo>
                    <a:pt x="330" y="1"/>
                    <a:pt x="34" y="282"/>
                    <a:pt x="17" y="641"/>
                  </a:cubicBezTo>
                  <a:cubicBezTo>
                    <a:pt x="0" y="1012"/>
                    <a:pt x="287" y="1324"/>
                    <a:pt x="658" y="1341"/>
                  </a:cubicBezTo>
                  <a:cubicBezTo>
                    <a:pt x="668" y="1341"/>
                    <a:pt x="679" y="1342"/>
                    <a:pt x="689" y="1342"/>
                  </a:cubicBezTo>
                  <a:cubicBezTo>
                    <a:pt x="1045" y="1342"/>
                    <a:pt x="1341" y="1061"/>
                    <a:pt x="1358" y="702"/>
                  </a:cubicBezTo>
                  <a:cubicBezTo>
                    <a:pt x="1374" y="331"/>
                    <a:pt x="1088" y="19"/>
                    <a:pt x="717" y="2"/>
                  </a:cubicBezTo>
                  <a:cubicBezTo>
                    <a:pt x="707" y="1"/>
                    <a:pt x="696" y="1"/>
                    <a:pt x="686" y="1"/>
                  </a:cubicBezTo>
                  <a:close/>
                </a:path>
              </a:pathLst>
            </a:custGeom>
            <a:solidFill>
              <a:srgbClr val="6D69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5"/>
            <p:cNvSpPr/>
            <p:nvPr/>
          </p:nvSpPr>
          <p:spPr>
            <a:xfrm>
              <a:off x="5141055" y="2658200"/>
              <a:ext cx="62078" cy="60544"/>
            </a:xfrm>
            <a:custGeom>
              <a:avLst/>
              <a:gdLst/>
              <a:ahLst/>
              <a:cxnLst/>
              <a:rect l="l" t="t" r="r" b="b"/>
              <a:pathLst>
                <a:path w="1376" h="1342" extrusionOk="0">
                  <a:moveTo>
                    <a:pt x="686" y="1"/>
                  </a:moveTo>
                  <a:cubicBezTo>
                    <a:pt x="331" y="1"/>
                    <a:pt x="35" y="282"/>
                    <a:pt x="18" y="641"/>
                  </a:cubicBezTo>
                  <a:cubicBezTo>
                    <a:pt x="1" y="1011"/>
                    <a:pt x="287" y="1323"/>
                    <a:pt x="658" y="1341"/>
                  </a:cubicBezTo>
                  <a:cubicBezTo>
                    <a:pt x="669" y="1341"/>
                    <a:pt x="679" y="1341"/>
                    <a:pt x="690" y="1341"/>
                  </a:cubicBezTo>
                  <a:cubicBezTo>
                    <a:pt x="1045" y="1341"/>
                    <a:pt x="1341" y="1060"/>
                    <a:pt x="1358" y="701"/>
                  </a:cubicBezTo>
                  <a:cubicBezTo>
                    <a:pt x="1375" y="331"/>
                    <a:pt x="1089" y="16"/>
                    <a:pt x="718" y="1"/>
                  </a:cubicBezTo>
                  <a:cubicBezTo>
                    <a:pt x="707" y="1"/>
                    <a:pt x="697" y="1"/>
                    <a:pt x="686" y="1"/>
                  </a:cubicBezTo>
                  <a:close/>
                </a:path>
              </a:pathLst>
            </a:custGeom>
            <a:solidFill>
              <a:srgbClr val="6D69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5"/>
            <p:cNvSpPr/>
            <p:nvPr/>
          </p:nvSpPr>
          <p:spPr>
            <a:xfrm>
              <a:off x="5085473" y="3272724"/>
              <a:ext cx="81974" cy="180640"/>
            </a:xfrm>
            <a:custGeom>
              <a:avLst/>
              <a:gdLst/>
              <a:ahLst/>
              <a:cxnLst/>
              <a:rect l="l" t="t" r="r" b="b"/>
              <a:pathLst>
                <a:path w="1817" h="4004" extrusionOk="0">
                  <a:moveTo>
                    <a:pt x="1412" y="0"/>
                  </a:moveTo>
                  <a:lnTo>
                    <a:pt x="526" y="301"/>
                  </a:lnTo>
                  <a:cubicBezTo>
                    <a:pt x="194" y="412"/>
                    <a:pt x="0" y="757"/>
                    <a:pt x="78" y="1100"/>
                  </a:cubicBezTo>
                  <a:cubicBezTo>
                    <a:pt x="305" y="2102"/>
                    <a:pt x="769" y="4003"/>
                    <a:pt x="998" y="4003"/>
                  </a:cubicBezTo>
                  <a:cubicBezTo>
                    <a:pt x="1001" y="4003"/>
                    <a:pt x="1004" y="4003"/>
                    <a:pt x="1008" y="4002"/>
                  </a:cubicBezTo>
                  <a:cubicBezTo>
                    <a:pt x="1312" y="3923"/>
                    <a:pt x="1817" y="1572"/>
                    <a:pt x="1817" y="1572"/>
                  </a:cubicBezTo>
                  <a:lnTo>
                    <a:pt x="1412" y="0"/>
                  </a:lnTo>
                  <a:close/>
                </a:path>
              </a:pathLst>
            </a:custGeom>
            <a:solidFill>
              <a:srgbClr val="FCB7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5"/>
            <p:cNvSpPr/>
            <p:nvPr/>
          </p:nvSpPr>
          <p:spPr>
            <a:xfrm>
              <a:off x="4882677" y="2079409"/>
              <a:ext cx="401794" cy="386996"/>
            </a:xfrm>
            <a:custGeom>
              <a:avLst/>
              <a:gdLst/>
              <a:ahLst/>
              <a:cxnLst/>
              <a:rect l="l" t="t" r="r" b="b"/>
              <a:pathLst>
                <a:path w="8906" h="8578" extrusionOk="0">
                  <a:moveTo>
                    <a:pt x="7576" y="0"/>
                  </a:moveTo>
                  <a:lnTo>
                    <a:pt x="6754" y="259"/>
                  </a:lnTo>
                  <a:cubicBezTo>
                    <a:pt x="6754" y="259"/>
                    <a:pt x="6763" y="296"/>
                    <a:pt x="6778" y="364"/>
                  </a:cubicBezTo>
                  <a:cubicBezTo>
                    <a:pt x="6802" y="477"/>
                    <a:pt x="6841" y="677"/>
                    <a:pt x="6873" y="932"/>
                  </a:cubicBezTo>
                  <a:cubicBezTo>
                    <a:pt x="6926" y="1355"/>
                    <a:pt x="6960" y="1935"/>
                    <a:pt x="6880" y="2528"/>
                  </a:cubicBezTo>
                  <a:cubicBezTo>
                    <a:pt x="6695" y="3898"/>
                    <a:pt x="5768" y="5032"/>
                    <a:pt x="4352" y="5219"/>
                  </a:cubicBezTo>
                  <a:cubicBezTo>
                    <a:pt x="4233" y="5235"/>
                    <a:pt x="4119" y="5242"/>
                    <a:pt x="4008" y="5242"/>
                  </a:cubicBezTo>
                  <a:cubicBezTo>
                    <a:pt x="3392" y="5242"/>
                    <a:pt x="2884" y="5018"/>
                    <a:pt x="2295" y="4794"/>
                  </a:cubicBezTo>
                  <a:cubicBezTo>
                    <a:pt x="2294" y="4794"/>
                    <a:pt x="2027" y="4692"/>
                    <a:pt x="1681" y="4692"/>
                  </a:cubicBezTo>
                  <a:cubicBezTo>
                    <a:pt x="1336" y="4692"/>
                    <a:pt x="912" y="4794"/>
                    <a:pt x="602" y="5202"/>
                  </a:cubicBezTo>
                  <a:cubicBezTo>
                    <a:pt x="1" y="5994"/>
                    <a:pt x="185" y="7064"/>
                    <a:pt x="941" y="7655"/>
                  </a:cubicBezTo>
                  <a:cubicBezTo>
                    <a:pt x="1767" y="8300"/>
                    <a:pt x="2771" y="8578"/>
                    <a:pt x="3792" y="8578"/>
                  </a:cubicBezTo>
                  <a:cubicBezTo>
                    <a:pt x="4089" y="8578"/>
                    <a:pt x="4387" y="8554"/>
                    <a:pt x="4683" y="8510"/>
                  </a:cubicBezTo>
                  <a:cubicBezTo>
                    <a:pt x="4958" y="8467"/>
                    <a:pt x="5246" y="8409"/>
                    <a:pt x="5549" y="8329"/>
                  </a:cubicBezTo>
                  <a:cubicBezTo>
                    <a:pt x="6261" y="8143"/>
                    <a:pt x="6847" y="7875"/>
                    <a:pt x="7324" y="7547"/>
                  </a:cubicBezTo>
                  <a:cubicBezTo>
                    <a:pt x="7369" y="7517"/>
                    <a:pt x="7412" y="7486"/>
                    <a:pt x="7454" y="7455"/>
                  </a:cubicBezTo>
                  <a:cubicBezTo>
                    <a:pt x="7525" y="7402"/>
                    <a:pt x="7592" y="7347"/>
                    <a:pt x="7659" y="7293"/>
                  </a:cubicBezTo>
                  <a:cubicBezTo>
                    <a:pt x="8222" y="6805"/>
                    <a:pt x="8647" y="6034"/>
                    <a:pt x="8772" y="5299"/>
                  </a:cubicBezTo>
                  <a:cubicBezTo>
                    <a:pt x="8905" y="4516"/>
                    <a:pt x="8686" y="3719"/>
                    <a:pt x="8538" y="2955"/>
                  </a:cubicBezTo>
                  <a:cubicBezTo>
                    <a:pt x="8402" y="2250"/>
                    <a:pt x="8212" y="1558"/>
                    <a:pt x="7970" y="885"/>
                  </a:cubicBezTo>
                  <a:cubicBezTo>
                    <a:pt x="7866" y="592"/>
                    <a:pt x="7749" y="308"/>
                    <a:pt x="7625" y="34"/>
                  </a:cubicBezTo>
                  <a:cubicBezTo>
                    <a:pt x="7609" y="21"/>
                    <a:pt x="7592" y="11"/>
                    <a:pt x="7576" y="0"/>
                  </a:cubicBezTo>
                  <a:close/>
                </a:path>
              </a:pathLst>
            </a:custGeom>
            <a:solidFill>
              <a:srgbClr val="A766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5"/>
            <p:cNvSpPr/>
            <p:nvPr/>
          </p:nvSpPr>
          <p:spPr>
            <a:xfrm>
              <a:off x="5141777" y="2025585"/>
              <a:ext cx="82696" cy="70244"/>
            </a:xfrm>
            <a:custGeom>
              <a:avLst/>
              <a:gdLst/>
              <a:ahLst/>
              <a:cxnLst/>
              <a:rect l="l" t="t" r="r" b="b"/>
              <a:pathLst>
                <a:path w="1833" h="1557" extrusionOk="0">
                  <a:moveTo>
                    <a:pt x="376" y="1"/>
                  </a:moveTo>
                  <a:lnTo>
                    <a:pt x="753" y="835"/>
                  </a:lnTo>
                  <a:cubicBezTo>
                    <a:pt x="753" y="835"/>
                    <a:pt x="472" y="774"/>
                    <a:pt x="275" y="774"/>
                  </a:cubicBezTo>
                  <a:cubicBezTo>
                    <a:pt x="242" y="774"/>
                    <a:pt x="212" y="776"/>
                    <a:pt x="185" y="780"/>
                  </a:cubicBezTo>
                  <a:cubicBezTo>
                    <a:pt x="1" y="806"/>
                    <a:pt x="1034" y="1557"/>
                    <a:pt x="1034" y="1557"/>
                  </a:cubicBezTo>
                  <a:lnTo>
                    <a:pt x="1832" y="1193"/>
                  </a:lnTo>
                  <a:cubicBezTo>
                    <a:pt x="1455" y="220"/>
                    <a:pt x="376" y="1"/>
                    <a:pt x="376" y="1"/>
                  </a:cubicBezTo>
                  <a:close/>
                </a:path>
              </a:pathLst>
            </a:custGeom>
            <a:solidFill>
              <a:srgbClr val="FCB7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5"/>
            <p:cNvSpPr/>
            <p:nvPr/>
          </p:nvSpPr>
          <p:spPr>
            <a:xfrm>
              <a:off x="4858946" y="2196214"/>
              <a:ext cx="386500" cy="584916"/>
            </a:xfrm>
            <a:custGeom>
              <a:avLst/>
              <a:gdLst/>
              <a:ahLst/>
              <a:cxnLst/>
              <a:rect l="l" t="t" r="r" b="b"/>
              <a:pathLst>
                <a:path w="8567" h="12965" extrusionOk="0">
                  <a:moveTo>
                    <a:pt x="3711" y="1"/>
                  </a:moveTo>
                  <a:cubicBezTo>
                    <a:pt x="3424" y="1"/>
                    <a:pt x="3277" y="90"/>
                    <a:pt x="3277" y="90"/>
                  </a:cubicBezTo>
                  <a:cubicBezTo>
                    <a:pt x="3277" y="90"/>
                    <a:pt x="0" y="1011"/>
                    <a:pt x="591" y="3548"/>
                  </a:cubicBezTo>
                  <a:cubicBezTo>
                    <a:pt x="721" y="4099"/>
                    <a:pt x="886" y="4541"/>
                    <a:pt x="1064" y="4914"/>
                  </a:cubicBezTo>
                  <a:cubicBezTo>
                    <a:pt x="1524" y="5884"/>
                    <a:pt x="2066" y="6400"/>
                    <a:pt x="2246" y="7222"/>
                  </a:cubicBezTo>
                  <a:cubicBezTo>
                    <a:pt x="2316" y="7541"/>
                    <a:pt x="2207" y="7921"/>
                    <a:pt x="2172" y="8368"/>
                  </a:cubicBezTo>
                  <a:cubicBezTo>
                    <a:pt x="2042" y="9942"/>
                    <a:pt x="1788" y="11414"/>
                    <a:pt x="1693" y="12314"/>
                  </a:cubicBezTo>
                  <a:cubicBezTo>
                    <a:pt x="1664" y="12589"/>
                    <a:pt x="1651" y="12812"/>
                    <a:pt x="1661" y="12965"/>
                  </a:cubicBezTo>
                  <a:cubicBezTo>
                    <a:pt x="1661" y="12965"/>
                    <a:pt x="1789" y="12936"/>
                    <a:pt x="2018" y="12883"/>
                  </a:cubicBezTo>
                  <a:cubicBezTo>
                    <a:pt x="2729" y="12720"/>
                    <a:pt x="4381" y="12332"/>
                    <a:pt x="5862" y="11931"/>
                  </a:cubicBezTo>
                  <a:cubicBezTo>
                    <a:pt x="7098" y="11597"/>
                    <a:pt x="8216" y="11254"/>
                    <a:pt x="8566" y="11024"/>
                  </a:cubicBezTo>
                  <a:lnTo>
                    <a:pt x="8561" y="11015"/>
                  </a:lnTo>
                  <a:cubicBezTo>
                    <a:pt x="8485" y="10898"/>
                    <a:pt x="7247" y="8988"/>
                    <a:pt x="6958" y="6281"/>
                  </a:cubicBezTo>
                  <a:cubicBezTo>
                    <a:pt x="6656" y="3490"/>
                    <a:pt x="6475" y="1513"/>
                    <a:pt x="5209" y="599"/>
                  </a:cubicBezTo>
                  <a:cubicBezTo>
                    <a:pt x="4539" y="115"/>
                    <a:pt x="4035" y="1"/>
                    <a:pt x="37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5"/>
            <p:cNvSpPr/>
            <p:nvPr/>
          </p:nvSpPr>
          <p:spPr>
            <a:xfrm>
              <a:off x="4906994" y="2377715"/>
              <a:ext cx="273938" cy="403418"/>
            </a:xfrm>
            <a:custGeom>
              <a:avLst/>
              <a:gdLst/>
              <a:ahLst/>
              <a:cxnLst/>
              <a:rect l="l" t="t" r="r" b="b"/>
              <a:pathLst>
                <a:path w="6072" h="8942" extrusionOk="0">
                  <a:moveTo>
                    <a:pt x="918" y="1"/>
                  </a:moveTo>
                  <a:lnTo>
                    <a:pt x="42" y="668"/>
                  </a:lnTo>
                  <a:lnTo>
                    <a:pt x="0" y="891"/>
                  </a:lnTo>
                  <a:cubicBezTo>
                    <a:pt x="460" y="1861"/>
                    <a:pt x="1003" y="2377"/>
                    <a:pt x="1182" y="3199"/>
                  </a:cubicBezTo>
                  <a:cubicBezTo>
                    <a:pt x="1252" y="3518"/>
                    <a:pt x="1143" y="3898"/>
                    <a:pt x="1108" y="4345"/>
                  </a:cubicBezTo>
                  <a:cubicBezTo>
                    <a:pt x="978" y="5919"/>
                    <a:pt x="724" y="7391"/>
                    <a:pt x="630" y="8291"/>
                  </a:cubicBezTo>
                  <a:cubicBezTo>
                    <a:pt x="602" y="8566"/>
                    <a:pt x="587" y="8789"/>
                    <a:pt x="597" y="8942"/>
                  </a:cubicBezTo>
                  <a:cubicBezTo>
                    <a:pt x="597" y="8942"/>
                    <a:pt x="726" y="8913"/>
                    <a:pt x="954" y="8860"/>
                  </a:cubicBezTo>
                  <a:cubicBezTo>
                    <a:pt x="1665" y="8697"/>
                    <a:pt x="3317" y="8309"/>
                    <a:pt x="4798" y="7908"/>
                  </a:cubicBezTo>
                  <a:cubicBezTo>
                    <a:pt x="4734" y="7888"/>
                    <a:pt x="4666" y="7866"/>
                    <a:pt x="4596" y="7848"/>
                  </a:cubicBezTo>
                  <a:cubicBezTo>
                    <a:pt x="2416" y="7247"/>
                    <a:pt x="2589" y="4125"/>
                    <a:pt x="2590" y="4123"/>
                  </a:cubicBezTo>
                  <a:lnTo>
                    <a:pt x="2590" y="4123"/>
                  </a:lnTo>
                  <a:cubicBezTo>
                    <a:pt x="2995" y="4219"/>
                    <a:pt x="3372" y="4258"/>
                    <a:pt x="3717" y="4258"/>
                  </a:cubicBezTo>
                  <a:cubicBezTo>
                    <a:pt x="5181" y="4258"/>
                    <a:pt x="6071" y="3557"/>
                    <a:pt x="6071" y="3557"/>
                  </a:cubicBezTo>
                  <a:lnTo>
                    <a:pt x="4143" y="1895"/>
                  </a:lnTo>
                  <a:lnTo>
                    <a:pt x="918" y="1"/>
                  </a:ln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5"/>
            <p:cNvSpPr/>
            <p:nvPr/>
          </p:nvSpPr>
          <p:spPr>
            <a:xfrm>
              <a:off x="5023844" y="1977853"/>
              <a:ext cx="198957" cy="164399"/>
            </a:xfrm>
            <a:custGeom>
              <a:avLst/>
              <a:gdLst/>
              <a:ahLst/>
              <a:cxnLst/>
              <a:rect l="l" t="t" r="r" b="b"/>
              <a:pathLst>
                <a:path w="4410" h="3644" extrusionOk="0">
                  <a:moveTo>
                    <a:pt x="2215" y="1"/>
                  </a:moveTo>
                  <a:cubicBezTo>
                    <a:pt x="1758" y="1"/>
                    <a:pt x="1316" y="135"/>
                    <a:pt x="1010" y="429"/>
                  </a:cubicBezTo>
                  <a:cubicBezTo>
                    <a:pt x="132" y="1273"/>
                    <a:pt x="0" y="1933"/>
                    <a:pt x="0" y="1933"/>
                  </a:cubicBezTo>
                  <a:lnTo>
                    <a:pt x="159" y="2989"/>
                  </a:lnTo>
                  <a:lnTo>
                    <a:pt x="912" y="3643"/>
                  </a:lnTo>
                  <a:lnTo>
                    <a:pt x="2841" y="3643"/>
                  </a:lnTo>
                  <a:cubicBezTo>
                    <a:pt x="3115" y="3519"/>
                    <a:pt x="4410" y="2400"/>
                    <a:pt x="4146" y="1230"/>
                  </a:cubicBezTo>
                  <a:cubicBezTo>
                    <a:pt x="3974" y="468"/>
                    <a:pt x="3068" y="1"/>
                    <a:pt x="22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5"/>
            <p:cNvSpPr/>
            <p:nvPr/>
          </p:nvSpPr>
          <p:spPr>
            <a:xfrm>
              <a:off x="5004490" y="2070205"/>
              <a:ext cx="101419" cy="175813"/>
            </a:xfrm>
            <a:custGeom>
              <a:avLst/>
              <a:gdLst/>
              <a:ahLst/>
              <a:cxnLst/>
              <a:rect l="l" t="t" r="r" b="b"/>
              <a:pathLst>
                <a:path w="2248" h="3897" extrusionOk="0">
                  <a:moveTo>
                    <a:pt x="1540" y="1"/>
                  </a:moveTo>
                  <a:cubicBezTo>
                    <a:pt x="1540" y="1"/>
                    <a:pt x="118" y="2397"/>
                    <a:pt x="51" y="2885"/>
                  </a:cubicBezTo>
                  <a:cubicBezTo>
                    <a:pt x="0" y="3256"/>
                    <a:pt x="1054" y="3896"/>
                    <a:pt x="1610" y="3896"/>
                  </a:cubicBezTo>
                  <a:cubicBezTo>
                    <a:pt x="1785" y="3896"/>
                    <a:pt x="1911" y="3833"/>
                    <a:pt x="1937" y="3678"/>
                  </a:cubicBezTo>
                  <a:cubicBezTo>
                    <a:pt x="1981" y="3427"/>
                    <a:pt x="2038" y="3052"/>
                    <a:pt x="2090" y="2689"/>
                  </a:cubicBezTo>
                  <a:cubicBezTo>
                    <a:pt x="2139" y="2348"/>
                    <a:pt x="2185" y="2017"/>
                    <a:pt x="2214" y="1801"/>
                  </a:cubicBezTo>
                  <a:cubicBezTo>
                    <a:pt x="2236" y="1656"/>
                    <a:pt x="2247" y="1564"/>
                    <a:pt x="2247" y="1564"/>
                  </a:cubicBezTo>
                  <a:lnTo>
                    <a:pt x="1540" y="1"/>
                  </a:lnTo>
                  <a:close/>
                </a:path>
              </a:pathLst>
            </a:custGeom>
            <a:solidFill>
              <a:srgbClr val="FCB7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5"/>
            <p:cNvSpPr/>
            <p:nvPr/>
          </p:nvSpPr>
          <p:spPr>
            <a:xfrm>
              <a:off x="5054388" y="2034338"/>
              <a:ext cx="124156" cy="132052"/>
            </a:xfrm>
            <a:custGeom>
              <a:avLst/>
              <a:gdLst/>
              <a:ahLst/>
              <a:cxnLst/>
              <a:rect l="l" t="t" r="r" b="b"/>
              <a:pathLst>
                <a:path w="2752" h="2927" extrusionOk="0">
                  <a:moveTo>
                    <a:pt x="1194" y="1"/>
                  </a:moveTo>
                  <a:cubicBezTo>
                    <a:pt x="717" y="1"/>
                    <a:pt x="283" y="233"/>
                    <a:pt x="188" y="970"/>
                  </a:cubicBezTo>
                  <a:cubicBezTo>
                    <a:pt x="0" y="2403"/>
                    <a:pt x="734" y="2774"/>
                    <a:pt x="978" y="2858"/>
                  </a:cubicBezTo>
                  <a:cubicBezTo>
                    <a:pt x="1026" y="2875"/>
                    <a:pt x="1055" y="2879"/>
                    <a:pt x="1055" y="2879"/>
                  </a:cubicBezTo>
                  <a:cubicBezTo>
                    <a:pt x="1183" y="2912"/>
                    <a:pt x="1301" y="2927"/>
                    <a:pt x="1409" y="2927"/>
                  </a:cubicBezTo>
                  <a:cubicBezTo>
                    <a:pt x="2751" y="2927"/>
                    <a:pt x="2626" y="587"/>
                    <a:pt x="2626" y="587"/>
                  </a:cubicBezTo>
                  <a:cubicBezTo>
                    <a:pt x="2569" y="473"/>
                    <a:pt x="2261" y="267"/>
                    <a:pt x="1881" y="133"/>
                  </a:cubicBezTo>
                  <a:cubicBezTo>
                    <a:pt x="1664" y="55"/>
                    <a:pt x="1424" y="1"/>
                    <a:pt x="1194" y="1"/>
                  </a:cubicBezTo>
                  <a:close/>
                </a:path>
              </a:pathLst>
            </a:custGeom>
            <a:solidFill>
              <a:srgbClr val="FCB7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5"/>
            <p:cNvSpPr/>
            <p:nvPr/>
          </p:nvSpPr>
          <p:spPr>
            <a:xfrm>
              <a:off x="5119761" y="2134405"/>
              <a:ext cx="12271" cy="13715"/>
            </a:xfrm>
            <a:custGeom>
              <a:avLst/>
              <a:gdLst/>
              <a:ahLst/>
              <a:cxnLst/>
              <a:rect l="l" t="t" r="r" b="b"/>
              <a:pathLst>
                <a:path w="272" h="304" fill="none" extrusionOk="0">
                  <a:moveTo>
                    <a:pt x="1" y="1"/>
                  </a:moveTo>
                  <a:cubicBezTo>
                    <a:pt x="1" y="1"/>
                    <a:pt x="8" y="273"/>
                    <a:pt x="272" y="304"/>
                  </a:cubicBezTo>
                </a:path>
              </a:pathLst>
            </a:custGeom>
            <a:noFill/>
            <a:ln w="23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5"/>
            <p:cNvSpPr/>
            <p:nvPr/>
          </p:nvSpPr>
          <p:spPr>
            <a:xfrm>
              <a:off x="5046041" y="2055497"/>
              <a:ext cx="37806" cy="33520"/>
            </a:xfrm>
            <a:custGeom>
              <a:avLst/>
              <a:gdLst/>
              <a:ahLst/>
              <a:cxnLst/>
              <a:rect l="l" t="t" r="r" b="b"/>
              <a:pathLst>
                <a:path w="838" h="743" extrusionOk="0">
                  <a:moveTo>
                    <a:pt x="420" y="1"/>
                  </a:moveTo>
                  <a:cubicBezTo>
                    <a:pt x="269" y="1"/>
                    <a:pt x="126" y="95"/>
                    <a:pt x="71" y="245"/>
                  </a:cubicBezTo>
                  <a:cubicBezTo>
                    <a:pt x="1" y="438"/>
                    <a:pt x="102" y="651"/>
                    <a:pt x="293" y="721"/>
                  </a:cubicBezTo>
                  <a:cubicBezTo>
                    <a:pt x="335" y="736"/>
                    <a:pt x="378" y="743"/>
                    <a:pt x="420" y="743"/>
                  </a:cubicBezTo>
                  <a:cubicBezTo>
                    <a:pt x="571" y="743"/>
                    <a:pt x="714" y="649"/>
                    <a:pt x="768" y="498"/>
                  </a:cubicBezTo>
                  <a:cubicBezTo>
                    <a:pt x="837" y="306"/>
                    <a:pt x="739" y="94"/>
                    <a:pt x="546" y="23"/>
                  </a:cubicBezTo>
                  <a:cubicBezTo>
                    <a:pt x="505" y="8"/>
                    <a:pt x="462" y="1"/>
                    <a:pt x="420" y="1"/>
                  </a:cubicBezTo>
                  <a:close/>
                </a:path>
              </a:pathLst>
            </a:custGeom>
            <a:solidFill>
              <a:srgbClr val="FCB7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5"/>
            <p:cNvSpPr/>
            <p:nvPr/>
          </p:nvSpPr>
          <p:spPr>
            <a:xfrm>
              <a:off x="5054388" y="2034293"/>
              <a:ext cx="85087" cy="128894"/>
            </a:xfrm>
            <a:custGeom>
              <a:avLst/>
              <a:gdLst/>
              <a:ahLst/>
              <a:cxnLst/>
              <a:rect l="l" t="t" r="r" b="b"/>
              <a:pathLst>
                <a:path w="1886" h="2857" extrusionOk="0">
                  <a:moveTo>
                    <a:pt x="1195" y="0"/>
                  </a:moveTo>
                  <a:cubicBezTo>
                    <a:pt x="717" y="0"/>
                    <a:pt x="283" y="232"/>
                    <a:pt x="188" y="969"/>
                  </a:cubicBezTo>
                  <a:cubicBezTo>
                    <a:pt x="0" y="2402"/>
                    <a:pt x="734" y="2774"/>
                    <a:pt x="977" y="2857"/>
                  </a:cubicBezTo>
                  <a:cubicBezTo>
                    <a:pt x="766" y="2742"/>
                    <a:pt x="626" y="2506"/>
                    <a:pt x="600" y="2262"/>
                  </a:cubicBezTo>
                  <a:cubicBezTo>
                    <a:pt x="567" y="1994"/>
                    <a:pt x="657" y="1723"/>
                    <a:pt x="790" y="1488"/>
                  </a:cubicBezTo>
                  <a:cubicBezTo>
                    <a:pt x="886" y="1321"/>
                    <a:pt x="1005" y="1168"/>
                    <a:pt x="1145" y="1036"/>
                  </a:cubicBezTo>
                  <a:cubicBezTo>
                    <a:pt x="1380" y="811"/>
                    <a:pt x="1824" y="570"/>
                    <a:pt x="1880" y="212"/>
                  </a:cubicBezTo>
                  <a:cubicBezTo>
                    <a:pt x="1886" y="185"/>
                    <a:pt x="1886" y="158"/>
                    <a:pt x="1881" y="131"/>
                  </a:cubicBezTo>
                  <a:cubicBezTo>
                    <a:pt x="1665" y="54"/>
                    <a:pt x="1425" y="0"/>
                    <a:pt x="1195"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5"/>
            <p:cNvSpPr/>
            <p:nvPr/>
          </p:nvSpPr>
          <p:spPr>
            <a:xfrm>
              <a:off x="5145567" y="2111892"/>
              <a:ext cx="20618" cy="31896"/>
            </a:xfrm>
            <a:custGeom>
              <a:avLst/>
              <a:gdLst/>
              <a:ahLst/>
              <a:cxnLst/>
              <a:rect l="l" t="t" r="r" b="b"/>
              <a:pathLst>
                <a:path w="457" h="707" extrusionOk="0">
                  <a:moveTo>
                    <a:pt x="371" y="1"/>
                  </a:moveTo>
                  <a:lnTo>
                    <a:pt x="0" y="465"/>
                  </a:lnTo>
                  <a:cubicBezTo>
                    <a:pt x="0" y="465"/>
                    <a:pt x="37" y="687"/>
                    <a:pt x="204" y="704"/>
                  </a:cubicBezTo>
                  <a:cubicBezTo>
                    <a:pt x="218" y="706"/>
                    <a:pt x="231" y="706"/>
                    <a:pt x="245" y="706"/>
                  </a:cubicBezTo>
                  <a:cubicBezTo>
                    <a:pt x="384" y="706"/>
                    <a:pt x="456" y="630"/>
                    <a:pt x="456" y="630"/>
                  </a:cubicBezTo>
                  <a:lnTo>
                    <a:pt x="371" y="1"/>
                  </a:lnTo>
                  <a:close/>
                </a:path>
              </a:pathLst>
            </a:custGeom>
            <a:solidFill>
              <a:srgbClr val="FCB7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5"/>
            <p:cNvSpPr/>
            <p:nvPr/>
          </p:nvSpPr>
          <p:spPr>
            <a:xfrm>
              <a:off x="4770022" y="1946903"/>
              <a:ext cx="408155" cy="591458"/>
            </a:xfrm>
            <a:custGeom>
              <a:avLst/>
              <a:gdLst/>
              <a:ahLst/>
              <a:cxnLst/>
              <a:rect l="l" t="t" r="r" b="b"/>
              <a:pathLst>
                <a:path w="9047" h="13110" extrusionOk="0">
                  <a:moveTo>
                    <a:pt x="5246" y="0"/>
                  </a:moveTo>
                  <a:cubicBezTo>
                    <a:pt x="5204" y="0"/>
                    <a:pt x="5161" y="2"/>
                    <a:pt x="5119" y="6"/>
                  </a:cubicBezTo>
                  <a:cubicBezTo>
                    <a:pt x="4281" y="83"/>
                    <a:pt x="3760" y="921"/>
                    <a:pt x="3076" y="1410"/>
                  </a:cubicBezTo>
                  <a:cubicBezTo>
                    <a:pt x="2326" y="1947"/>
                    <a:pt x="1267" y="2131"/>
                    <a:pt x="808" y="2934"/>
                  </a:cubicBezTo>
                  <a:cubicBezTo>
                    <a:pt x="617" y="3269"/>
                    <a:pt x="565" y="3682"/>
                    <a:pt x="669" y="4055"/>
                  </a:cubicBezTo>
                  <a:cubicBezTo>
                    <a:pt x="743" y="4323"/>
                    <a:pt x="895" y="4567"/>
                    <a:pt x="965" y="4836"/>
                  </a:cubicBezTo>
                  <a:cubicBezTo>
                    <a:pt x="1101" y="5355"/>
                    <a:pt x="930" y="5904"/>
                    <a:pt x="711" y="6392"/>
                  </a:cubicBezTo>
                  <a:cubicBezTo>
                    <a:pt x="491" y="6881"/>
                    <a:pt x="218" y="7358"/>
                    <a:pt x="133" y="7887"/>
                  </a:cubicBezTo>
                  <a:cubicBezTo>
                    <a:pt x="1" y="8719"/>
                    <a:pt x="359" y="9560"/>
                    <a:pt x="863" y="10238"/>
                  </a:cubicBezTo>
                  <a:cubicBezTo>
                    <a:pt x="1177" y="10658"/>
                    <a:pt x="1556" y="11041"/>
                    <a:pt x="2023" y="11279"/>
                  </a:cubicBezTo>
                  <a:cubicBezTo>
                    <a:pt x="2406" y="11474"/>
                    <a:pt x="2838" y="11566"/>
                    <a:pt x="3212" y="11777"/>
                  </a:cubicBezTo>
                  <a:cubicBezTo>
                    <a:pt x="3714" y="12058"/>
                    <a:pt x="4093" y="12552"/>
                    <a:pt x="4233" y="13109"/>
                  </a:cubicBezTo>
                  <a:cubicBezTo>
                    <a:pt x="4237" y="13060"/>
                    <a:pt x="4237" y="13010"/>
                    <a:pt x="4237" y="12959"/>
                  </a:cubicBezTo>
                  <a:cubicBezTo>
                    <a:pt x="4483" y="12339"/>
                    <a:pt x="4434" y="11634"/>
                    <a:pt x="4258" y="10989"/>
                  </a:cubicBezTo>
                  <a:cubicBezTo>
                    <a:pt x="4078" y="10332"/>
                    <a:pt x="3774" y="9718"/>
                    <a:pt x="3526" y="9086"/>
                  </a:cubicBezTo>
                  <a:cubicBezTo>
                    <a:pt x="3416" y="8804"/>
                    <a:pt x="3314" y="8511"/>
                    <a:pt x="3296" y="8208"/>
                  </a:cubicBezTo>
                  <a:cubicBezTo>
                    <a:pt x="3278" y="7927"/>
                    <a:pt x="3332" y="7680"/>
                    <a:pt x="3422" y="7446"/>
                  </a:cubicBezTo>
                  <a:cubicBezTo>
                    <a:pt x="3508" y="7375"/>
                    <a:pt x="3596" y="7307"/>
                    <a:pt x="3688" y="7245"/>
                  </a:cubicBezTo>
                  <a:cubicBezTo>
                    <a:pt x="4162" y="6927"/>
                    <a:pt x="4701" y="6722"/>
                    <a:pt x="5211" y="6465"/>
                  </a:cubicBezTo>
                  <a:cubicBezTo>
                    <a:pt x="5637" y="6251"/>
                    <a:pt x="6061" y="5985"/>
                    <a:pt x="6308" y="5575"/>
                  </a:cubicBezTo>
                  <a:cubicBezTo>
                    <a:pt x="6717" y="4897"/>
                    <a:pt x="6539" y="4034"/>
                    <a:pt x="6649" y="3249"/>
                  </a:cubicBezTo>
                  <a:cubicBezTo>
                    <a:pt x="6665" y="3134"/>
                    <a:pt x="6691" y="3015"/>
                    <a:pt x="6763" y="2923"/>
                  </a:cubicBezTo>
                  <a:cubicBezTo>
                    <a:pt x="6859" y="2803"/>
                    <a:pt x="7015" y="2756"/>
                    <a:pt x="7154" y="2688"/>
                  </a:cubicBezTo>
                  <a:cubicBezTo>
                    <a:pt x="7428" y="2556"/>
                    <a:pt x="7576" y="2351"/>
                    <a:pt x="7747" y="2113"/>
                  </a:cubicBezTo>
                  <a:cubicBezTo>
                    <a:pt x="7865" y="1947"/>
                    <a:pt x="7802" y="1965"/>
                    <a:pt x="8003" y="1955"/>
                  </a:cubicBezTo>
                  <a:cubicBezTo>
                    <a:pt x="8015" y="1954"/>
                    <a:pt x="8026" y="1954"/>
                    <a:pt x="8038" y="1954"/>
                  </a:cubicBezTo>
                  <a:cubicBezTo>
                    <a:pt x="8161" y="1954"/>
                    <a:pt x="8277" y="1981"/>
                    <a:pt x="8399" y="1981"/>
                  </a:cubicBezTo>
                  <a:cubicBezTo>
                    <a:pt x="8440" y="1981"/>
                    <a:pt x="8482" y="1978"/>
                    <a:pt x="8525" y="1970"/>
                  </a:cubicBezTo>
                  <a:cubicBezTo>
                    <a:pt x="8747" y="1925"/>
                    <a:pt x="8964" y="1774"/>
                    <a:pt x="9013" y="1553"/>
                  </a:cubicBezTo>
                  <a:cubicBezTo>
                    <a:pt x="9046" y="1403"/>
                    <a:pt x="9000" y="1245"/>
                    <a:pt x="8935" y="1105"/>
                  </a:cubicBezTo>
                  <a:cubicBezTo>
                    <a:pt x="8689" y="582"/>
                    <a:pt x="8164" y="201"/>
                    <a:pt x="7590" y="130"/>
                  </a:cubicBezTo>
                  <a:cubicBezTo>
                    <a:pt x="7505" y="120"/>
                    <a:pt x="7420" y="116"/>
                    <a:pt x="7335" y="116"/>
                  </a:cubicBezTo>
                  <a:cubicBezTo>
                    <a:pt x="7052" y="116"/>
                    <a:pt x="6768" y="159"/>
                    <a:pt x="6485" y="159"/>
                  </a:cubicBezTo>
                  <a:cubicBezTo>
                    <a:pt x="6426" y="159"/>
                    <a:pt x="6367" y="157"/>
                    <a:pt x="6308" y="153"/>
                  </a:cubicBezTo>
                  <a:cubicBezTo>
                    <a:pt x="5952" y="125"/>
                    <a:pt x="5601" y="0"/>
                    <a:pt x="52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5"/>
            <p:cNvSpPr/>
            <p:nvPr/>
          </p:nvSpPr>
          <p:spPr>
            <a:xfrm>
              <a:off x="5121340" y="2085544"/>
              <a:ext cx="36002" cy="18226"/>
            </a:xfrm>
            <a:custGeom>
              <a:avLst/>
              <a:gdLst/>
              <a:ahLst/>
              <a:cxnLst/>
              <a:rect l="l" t="t" r="r" b="b"/>
              <a:pathLst>
                <a:path w="798" h="404" extrusionOk="0">
                  <a:moveTo>
                    <a:pt x="56" y="0"/>
                  </a:moveTo>
                  <a:cubicBezTo>
                    <a:pt x="49" y="0"/>
                    <a:pt x="41" y="2"/>
                    <a:pt x="35" y="5"/>
                  </a:cubicBezTo>
                  <a:cubicBezTo>
                    <a:pt x="10" y="17"/>
                    <a:pt x="0" y="48"/>
                    <a:pt x="12" y="72"/>
                  </a:cubicBezTo>
                  <a:cubicBezTo>
                    <a:pt x="92" y="243"/>
                    <a:pt x="203" y="348"/>
                    <a:pt x="343" y="387"/>
                  </a:cubicBezTo>
                  <a:cubicBezTo>
                    <a:pt x="385" y="399"/>
                    <a:pt x="424" y="403"/>
                    <a:pt x="462" y="403"/>
                  </a:cubicBezTo>
                  <a:cubicBezTo>
                    <a:pt x="630" y="403"/>
                    <a:pt x="764" y="315"/>
                    <a:pt x="769" y="310"/>
                  </a:cubicBezTo>
                  <a:cubicBezTo>
                    <a:pt x="792" y="296"/>
                    <a:pt x="798" y="265"/>
                    <a:pt x="783" y="243"/>
                  </a:cubicBezTo>
                  <a:cubicBezTo>
                    <a:pt x="773" y="228"/>
                    <a:pt x="757" y="220"/>
                    <a:pt x="741" y="220"/>
                  </a:cubicBezTo>
                  <a:cubicBezTo>
                    <a:pt x="732" y="220"/>
                    <a:pt x="722" y="223"/>
                    <a:pt x="714" y="228"/>
                  </a:cubicBezTo>
                  <a:cubicBezTo>
                    <a:pt x="713" y="229"/>
                    <a:pt x="598" y="304"/>
                    <a:pt x="462" y="304"/>
                  </a:cubicBezTo>
                  <a:cubicBezTo>
                    <a:pt x="431" y="304"/>
                    <a:pt x="400" y="300"/>
                    <a:pt x="369" y="291"/>
                  </a:cubicBezTo>
                  <a:cubicBezTo>
                    <a:pt x="259" y="260"/>
                    <a:pt x="169" y="172"/>
                    <a:pt x="100" y="28"/>
                  </a:cubicBezTo>
                  <a:cubicBezTo>
                    <a:pt x="92" y="11"/>
                    <a:pt x="74" y="0"/>
                    <a:pt x="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5"/>
            <p:cNvSpPr/>
            <p:nvPr/>
          </p:nvSpPr>
          <p:spPr>
            <a:xfrm>
              <a:off x="4908032" y="2209478"/>
              <a:ext cx="546749" cy="330693"/>
            </a:xfrm>
            <a:custGeom>
              <a:avLst/>
              <a:gdLst/>
              <a:ahLst/>
              <a:cxnLst/>
              <a:rect l="l" t="t" r="r" b="b"/>
              <a:pathLst>
                <a:path w="12119" h="7330" extrusionOk="0">
                  <a:moveTo>
                    <a:pt x="11116" y="1"/>
                  </a:moveTo>
                  <a:cubicBezTo>
                    <a:pt x="11116" y="1"/>
                    <a:pt x="11098" y="45"/>
                    <a:pt x="11060" y="119"/>
                  </a:cubicBezTo>
                  <a:lnTo>
                    <a:pt x="11060" y="120"/>
                  </a:lnTo>
                  <a:cubicBezTo>
                    <a:pt x="11000" y="248"/>
                    <a:pt x="10891" y="468"/>
                    <a:pt x="10733" y="734"/>
                  </a:cubicBezTo>
                  <a:cubicBezTo>
                    <a:pt x="10470" y="1181"/>
                    <a:pt x="10076" y="1761"/>
                    <a:pt x="9561" y="2272"/>
                  </a:cubicBezTo>
                  <a:cubicBezTo>
                    <a:pt x="8813" y="3015"/>
                    <a:pt x="7812" y="3410"/>
                    <a:pt x="6829" y="3410"/>
                  </a:cubicBezTo>
                  <a:cubicBezTo>
                    <a:pt x="5767" y="3410"/>
                    <a:pt x="4724" y="2949"/>
                    <a:pt x="4042" y="1967"/>
                  </a:cubicBezTo>
                  <a:cubicBezTo>
                    <a:pt x="3726" y="1514"/>
                    <a:pt x="3515" y="975"/>
                    <a:pt x="3104" y="607"/>
                  </a:cubicBezTo>
                  <a:cubicBezTo>
                    <a:pt x="2746" y="286"/>
                    <a:pt x="2362" y="149"/>
                    <a:pt x="1991" y="149"/>
                  </a:cubicBezTo>
                  <a:cubicBezTo>
                    <a:pt x="1091" y="149"/>
                    <a:pt x="265" y="953"/>
                    <a:pt x="66" y="1898"/>
                  </a:cubicBezTo>
                  <a:cubicBezTo>
                    <a:pt x="1" y="2195"/>
                    <a:pt x="0" y="2507"/>
                    <a:pt x="78" y="2811"/>
                  </a:cubicBezTo>
                  <a:cubicBezTo>
                    <a:pt x="747" y="5408"/>
                    <a:pt x="3597" y="7330"/>
                    <a:pt x="6253" y="7330"/>
                  </a:cubicBezTo>
                  <a:cubicBezTo>
                    <a:pt x="6432" y="7330"/>
                    <a:pt x="6610" y="7321"/>
                    <a:pt x="6786" y="7303"/>
                  </a:cubicBezTo>
                  <a:cubicBezTo>
                    <a:pt x="9809" y="6998"/>
                    <a:pt x="11013" y="4026"/>
                    <a:pt x="11823" y="1499"/>
                  </a:cubicBezTo>
                  <a:cubicBezTo>
                    <a:pt x="11938" y="1139"/>
                    <a:pt x="12037" y="781"/>
                    <a:pt x="12119" y="428"/>
                  </a:cubicBezTo>
                  <a:cubicBezTo>
                    <a:pt x="12113" y="403"/>
                    <a:pt x="12106" y="382"/>
                    <a:pt x="12098" y="361"/>
                  </a:cubicBezTo>
                  <a:lnTo>
                    <a:pt x="12090" y="357"/>
                  </a:lnTo>
                  <a:lnTo>
                    <a:pt x="11436" y="118"/>
                  </a:lnTo>
                  <a:lnTo>
                    <a:pt x="1111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5"/>
            <p:cNvSpPr/>
            <p:nvPr/>
          </p:nvSpPr>
          <p:spPr>
            <a:xfrm>
              <a:off x="4908077" y="2214801"/>
              <a:ext cx="546704" cy="325369"/>
            </a:xfrm>
            <a:custGeom>
              <a:avLst/>
              <a:gdLst/>
              <a:ahLst/>
              <a:cxnLst/>
              <a:rect l="l" t="t" r="r" b="b"/>
              <a:pathLst>
                <a:path w="12118" h="7212" extrusionOk="0">
                  <a:moveTo>
                    <a:pt x="11435" y="0"/>
                  </a:moveTo>
                  <a:cubicBezTo>
                    <a:pt x="11425" y="23"/>
                    <a:pt x="11413" y="48"/>
                    <a:pt x="11401" y="80"/>
                  </a:cubicBezTo>
                  <a:cubicBezTo>
                    <a:pt x="11028" y="935"/>
                    <a:pt x="9296" y="4568"/>
                    <a:pt x="6496" y="5292"/>
                  </a:cubicBezTo>
                  <a:cubicBezTo>
                    <a:pt x="6222" y="5362"/>
                    <a:pt x="5966" y="5395"/>
                    <a:pt x="5728" y="5395"/>
                  </a:cubicBezTo>
                  <a:cubicBezTo>
                    <a:pt x="3203" y="5395"/>
                    <a:pt x="2564" y="1749"/>
                    <a:pt x="1350" y="1288"/>
                  </a:cubicBezTo>
                  <a:cubicBezTo>
                    <a:pt x="1180" y="1223"/>
                    <a:pt x="1029" y="1194"/>
                    <a:pt x="894" y="1194"/>
                  </a:cubicBezTo>
                  <a:cubicBezTo>
                    <a:pt x="469" y="1194"/>
                    <a:pt x="215" y="1478"/>
                    <a:pt x="65" y="1780"/>
                  </a:cubicBezTo>
                  <a:cubicBezTo>
                    <a:pt x="0" y="2077"/>
                    <a:pt x="0" y="2389"/>
                    <a:pt x="78" y="2693"/>
                  </a:cubicBezTo>
                  <a:cubicBezTo>
                    <a:pt x="746" y="5291"/>
                    <a:pt x="3597" y="7212"/>
                    <a:pt x="6254" y="7212"/>
                  </a:cubicBezTo>
                  <a:cubicBezTo>
                    <a:pt x="6433" y="7212"/>
                    <a:pt x="6610" y="7203"/>
                    <a:pt x="6786" y="7185"/>
                  </a:cubicBezTo>
                  <a:cubicBezTo>
                    <a:pt x="9808" y="6879"/>
                    <a:pt x="11012" y="3908"/>
                    <a:pt x="11822" y="1381"/>
                  </a:cubicBezTo>
                  <a:cubicBezTo>
                    <a:pt x="11937" y="1023"/>
                    <a:pt x="12036" y="663"/>
                    <a:pt x="12118" y="310"/>
                  </a:cubicBezTo>
                  <a:cubicBezTo>
                    <a:pt x="12112" y="285"/>
                    <a:pt x="12105" y="264"/>
                    <a:pt x="12097" y="242"/>
                  </a:cubicBezTo>
                  <a:lnTo>
                    <a:pt x="12089" y="238"/>
                  </a:lnTo>
                  <a:lnTo>
                    <a:pt x="11435" y="0"/>
                  </a:ln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5"/>
            <p:cNvSpPr/>
            <p:nvPr/>
          </p:nvSpPr>
          <p:spPr>
            <a:xfrm>
              <a:off x="5388742" y="2125472"/>
              <a:ext cx="77959" cy="100246"/>
            </a:xfrm>
            <a:custGeom>
              <a:avLst/>
              <a:gdLst/>
              <a:ahLst/>
              <a:cxnLst/>
              <a:rect l="l" t="t" r="r" b="b"/>
              <a:pathLst>
                <a:path w="1728" h="2222" extrusionOk="0">
                  <a:moveTo>
                    <a:pt x="925" y="0"/>
                  </a:moveTo>
                  <a:lnTo>
                    <a:pt x="671" y="1079"/>
                  </a:lnTo>
                  <a:cubicBezTo>
                    <a:pt x="671" y="1079"/>
                    <a:pt x="365" y="718"/>
                    <a:pt x="167" y="606"/>
                  </a:cubicBezTo>
                  <a:cubicBezTo>
                    <a:pt x="160" y="603"/>
                    <a:pt x="154" y="601"/>
                    <a:pt x="148" y="601"/>
                  </a:cubicBezTo>
                  <a:cubicBezTo>
                    <a:pt x="1" y="601"/>
                    <a:pt x="395" y="1943"/>
                    <a:pt x="406" y="1978"/>
                  </a:cubicBezTo>
                  <a:lnTo>
                    <a:pt x="406" y="1980"/>
                  </a:lnTo>
                  <a:lnTo>
                    <a:pt x="747" y="2058"/>
                  </a:lnTo>
                  <a:lnTo>
                    <a:pt x="1435" y="2218"/>
                  </a:lnTo>
                  <a:lnTo>
                    <a:pt x="1443" y="2221"/>
                  </a:lnTo>
                  <a:cubicBezTo>
                    <a:pt x="1458" y="2172"/>
                    <a:pt x="1470" y="2121"/>
                    <a:pt x="1481" y="2073"/>
                  </a:cubicBezTo>
                  <a:cubicBezTo>
                    <a:pt x="1728" y="927"/>
                    <a:pt x="925" y="2"/>
                    <a:pt x="925" y="0"/>
                  </a:cubicBezTo>
                  <a:close/>
                </a:path>
              </a:pathLst>
            </a:custGeom>
            <a:solidFill>
              <a:srgbClr val="FCB7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9" name="Google Shape;589;p15"/>
          <p:cNvSpPr/>
          <p:nvPr/>
        </p:nvSpPr>
        <p:spPr>
          <a:xfrm flipH="1">
            <a:off x="1030211" y="4332607"/>
            <a:ext cx="130747" cy="133770"/>
          </a:xfrm>
          <a:custGeom>
            <a:avLst/>
            <a:gdLst/>
            <a:ahLst/>
            <a:cxnLst/>
            <a:rect l="l" t="t" r="r" b="b"/>
            <a:pathLst>
              <a:path w="2033" h="2080" extrusionOk="0">
                <a:moveTo>
                  <a:pt x="1220" y="1"/>
                </a:moveTo>
                <a:cubicBezTo>
                  <a:pt x="1203" y="1"/>
                  <a:pt x="1186" y="7"/>
                  <a:pt x="1172" y="22"/>
                </a:cubicBezTo>
                <a:lnTo>
                  <a:pt x="755" y="472"/>
                </a:lnTo>
                <a:cubicBezTo>
                  <a:pt x="743" y="486"/>
                  <a:pt x="725" y="493"/>
                  <a:pt x="706" y="493"/>
                </a:cubicBezTo>
                <a:cubicBezTo>
                  <a:pt x="704" y="493"/>
                  <a:pt x="701" y="493"/>
                  <a:pt x="698" y="493"/>
                </a:cubicBezTo>
                <a:lnTo>
                  <a:pt x="91" y="404"/>
                </a:lnTo>
                <a:cubicBezTo>
                  <a:pt x="88" y="404"/>
                  <a:pt x="85" y="404"/>
                  <a:pt x="82" y="404"/>
                </a:cubicBezTo>
                <a:cubicBezTo>
                  <a:pt x="34" y="404"/>
                  <a:pt x="1" y="456"/>
                  <a:pt x="26" y="501"/>
                </a:cubicBezTo>
                <a:lnTo>
                  <a:pt x="325" y="1034"/>
                </a:lnTo>
                <a:cubicBezTo>
                  <a:pt x="335" y="1053"/>
                  <a:pt x="337" y="1076"/>
                  <a:pt x="326" y="1095"/>
                </a:cubicBezTo>
                <a:lnTo>
                  <a:pt x="57" y="1644"/>
                </a:lnTo>
                <a:cubicBezTo>
                  <a:pt x="35" y="1688"/>
                  <a:pt x="69" y="1737"/>
                  <a:pt x="115" y="1737"/>
                </a:cubicBezTo>
                <a:cubicBezTo>
                  <a:pt x="119" y="1737"/>
                  <a:pt x="124" y="1736"/>
                  <a:pt x="129" y="1735"/>
                </a:cubicBezTo>
                <a:lnTo>
                  <a:pt x="730" y="1615"/>
                </a:lnTo>
                <a:cubicBezTo>
                  <a:pt x="734" y="1614"/>
                  <a:pt x="737" y="1614"/>
                  <a:pt x="741" y="1614"/>
                </a:cubicBezTo>
                <a:cubicBezTo>
                  <a:pt x="758" y="1614"/>
                  <a:pt x="775" y="1621"/>
                  <a:pt x="788" y="1632"/>
                </a:cubicBezTo>
                <a:lnTo>
                  <a:pt x="1226" y="2060"/>
                </a:lnTo>
                <a:cubicBezTo>
                  <a:pt x="1239" y="2073"/>
                  <a:pt x="1256" y="2079"/>
                  <a:pt x="1272" y="2079"/>
                </a:cubicBezTo>
                <a:cubicBezTo>
                  <a:pt x="1304" y="2079"/>
                  <a:pt x="1334" y="2057"/>
                  <a:pt x="1337" y="2021"/>
                </a:cubicBezTo>
                <a:lnTo>
                  <a:pt x="1408" y="1413"/>
                </a:lnTo>
                <a:cubicBezTo>
                  <a:pt x="1412" y="1391"/>
                  <a:pt x="1425" y="1373"/>
                  <a:pt x="1443" y="1362"/>
                </a:cubicBezTo>
                <a:lnTo>
                  <a:pt x="1986" y="1077"/>
                </a:lnTo>
                <a:cubicBezTo>
                  <a:pt x="2033" y="1051"/>
                  <a:pt x="2030" y="983"/>
                  <a:pt x="1982" y="961"/>
                </a:cubicBezTo>
                <a:lnTo>
                  <a:pt x="1426" y="706"/>
                </a:lnTo>
                <a:cubicBezTo>
                  <a:pt x="1406" y="697"/>
                  <a:pt x="1392" y="678"/>
                  <a:pt x="1388" y="659"/>
                </a:cubicBezTo>
                <a:lnTo>
                  <a:pt x="1283" y="54"/>
                </a:lnTo>
                <a:cubicBezTo>
                  <a:pt x="1278" y="21"/>
                  <a:pt x="1250" y="1"/>
                  <a:pt x="12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5"/>
          <p:cNvSpPr/>
          <p:nvPr/>
        </p:nvSpPr>
        <p:spPr>
          <a:xfrm flipH="1">
            <a:off x="3129581" y="4216114"/>
            <a:ext cx="90038" cy="89137"/>
          </a:xfrm>
          <a:custGeom>
            <a:avLst/>
            <a:gdLst/>
            <a:ahLst/>
            <a:cxnLst/>
            <a:rect l="l" t="t" r="r" b="b"/>
            <a:pathLst>
              <a:path w="1400" h="1386" extrusionOk="0">
                <a:moveTo>
                  <a:pt x="960" y="1"/>
                </a:moveTo>
                <a:cubicBezTo>
                  <a:pt x="951" y="1"/>
                  <a:pt x="941" y="4"/>
                  <a:pt x="933" y="11"/>
                </a:cubicBezTo>
                <a:lnTo>
                  <a:pt x="609" y="264"/>
                </a:lnTo>
                <a:cubicBezTo>
                  <a:pt x="602" y="270"/>
                  <a:pt x="593" y="273"/>
                  <a:pt x="584" y="273"/>
                </a:cubicBezTo>
                <a:cubicBezTo>
                  <a:pt x="579" y="273"/>
                  <a:pt x="574" y="273"/>
                  <a:pt x="569" y="271"/>
                </a:cubicBezTo>
                <a:lnTo>
                  <a:pt x="177" y="149"/>
                </a:lnTo>
                <a:cubicBezTo>
                  <a:pt x="172" y="148"/>
                  <a:pt x="168" y="147"/>
                  <a:pt x="164" y="147"/>
                </a:cubicBezTo>
                <a:cubicBezTo>
                  <a:pt x="135" y="147"/>
                  <a:pt x="111" y="177"/>
                  <a:pt x="122" y="207"/>
                </a:cubicBezTo>
                <a:lnTo>
                  <a:pt x="264" y="592"/>
                </a:lnTo>
                <a:cubicBezTo>
                  <a:pt x="268" y="606"/>
                  <a:pt x="267" y="621"/>
                  <a:pt x="258" y="633"/>
                </a:cubicBezTo>
                <a:lnTo>
                  <a:pt x="22" y="969"/>
                </a:lnTo>
                <a:cubicBezTo>
                  <a:pt x="0" y="998"/>
                  <a:pt x="22" y="1038"/>
                  <a:pt x="57" y="1038"/>
                </a:cubicBezTo>
                <a:cubicBezTo>
                  <a:pt x="57" y="1038"/>
                  <a:pt x="58" y="1038"/>
                  <a:pt x="58" y="1038"/>
                </a:cubicBezTo>
                <a:lnTo>
                  <a:pt x="469" y="1022"/>
                </a:lnTo>
                <a:cubicBezTo>
                  <a:pt x="483" y="1022"/>
                  <a:pt x="498" y="1027"/>
                  <a:pt x="506" y="1039"/>
                </a:cubicBezTo>
                <a:lnTo>
                  <a:pt x="753" y="1367"/>
                </a:lnTo>
                <a:cubicBezTo>
                  <a:pt x="762" y="1380"/>
                  <a:pt x="776" y="1386"/>
                  <a:pt x="789" y="1386"/>
                </a:cubicBezTo>
                <a:cubicBezTo>
                  <a:pt x="808" y="1386"/>
                  <a:pt x="826" y="1374"/>
                  <a:pt x="832" y="1353"/>
                </a:cubicBezTo>
                <a:lnTo>
                  <a:pt x="943" y="957"/>
                </a:lnTo>
                <a:cubicBezTo>
                  <a:pt x="948" y="942"/>
                  <a:pt x="958" y="932"/>
                  <a:pt x="971" y="927"/>
                </a:cubicBezTo>
                <a:lnTo>
                  <a:pt x="1360" y="794"/>
                </a:lnTo>
                <a:cubicBezTo>
                  <a:pt x="1394" y="784"/>
                  <a:pt x="1400" y="737"/>
                  <a:pt x="1370" y="717"/>
                </a:cubicBezTo>
                <a:lnTo>
                  <a:pt x="1028" y="489"/>
                </a:lnTo>
                <a:cubicBezTo>
                  <a:pt x="1017" y="481"/>
                  <a:pt x="1010" y="467"/>
                  <a:pt x="1009" y="454"/>
                </a:cubicBezTo>
                <a:lnTo>
                  <a:pt x="1003" y="43"/>
                </a:lnTo>
                <a:cubicBezTo>
                  <a:pt x="1003" y="18"/>
                  <a:pt x="983" y="1"/>
                  <a:pt x="9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roup 4">
            <a:extLst>
              <a:ext uri="{FF2B5EF4-FFF2-40B4-BE49-F238E27FC236}">
                <a16:creationId xmlns:a16="http://schemas.microsoft.com/office/drawing/2014/main" id="{C7EB0F29-130A-5966-24FD-4D3381F6E00B}"/>
              </a:ext>
            </a:extLst>
          </p:cNvPr>
          <p:cNvGrpSpPr/>
          <p:nvPr/>
        </p:nvGrpSpPr>
        <p:grpSpPr>
          <a:xfrm>
            <a:off x="4204660" y="3460750"/>
            <a:ext cx="4685231" cy="0"/>
            <a:chOff x="854766" y="1967949"/>
            <a:chExt cx="10296938" cy="0"/>
          </a:xfrm>
        </p:grpSpPr>
        <p:cxnSp>
          <p:nvCxnSpPr>
            <p:cNvPr id="6" name="Straight Connector 5">
              <a:extLst>
                <a:ext uri="{FF2B5EF4-FFF2-40B4-BE49-F238E27FC236}">
                  <a16:creationId xmlns:a16="http://schemas.microsoft.com/office/drawing/2014/main" id="{F07A7DE7-80E3-1233-D5F2-9B5F0D236F57}"/>
                </a:ext>
              </a:extLst>
            </p:cNvPr>
            <p:cNvCxnSpPr/>
            <p:nvPr/>
          </p:nvCxnSpPr>
          <p:spPr>
            <a:xfrm>
              <a:off x="854766" y="1967949"/>
              <a:ext cx="5418641" cy="0"/>
            </a:xfrm>
            <a:prstGeom prst="line">
              <a:avLst/>
            </a:prstGeom>
            <a:ln w="984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2903213-6EC0-B537-CD36-E483BC780B53}"/>
                </a:ext>
              </a:extLst>
            </p:cNvPr>
            <p:cNvCxnSpPr>
              <a:cxnSpLocks/>
            </p:cNvCxnSpPr>
            <p:nvPr/>
          </p:nvCxnSpPr>
          <p:spPr>
            <a:xfrm>
              <a:off x="6273407" y="1967949"/>
              <a:ext cx="4878297" cy="0"/>
            </a:xfrm>
            <a:prstGeom prst="line">
              <a:avLst/>
            </a:prstGeom>
            <a:ln w="60325">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BAED86E-3ADD-FDDF-0B8B-57EDD185A01D}"/>
              </a:ext>
            </a:extLst>
          </p:cNvPr>
          <p:cNvSpPr txBox="1"/>
          <p:nvPr/>
        </p:nvSpPr>
        <p:spPr>
          <a:xfrm>
            <a:off x="4686332" y="3642375"/>
            <a:ext cx="3920819"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Presented By: Anshu Tripathi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AD80A7-12DF-BFD4-111C-570959A75036}"/>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 Placeholder 2">
                <a:extLst>
                  <a:ext uri="{FF2B5EF4-FFF2-40B4-BE49-F238E27FC236}">
                    <a16:creationId xmlns:a16="http://schemas.microsoft.com/office/drawing/2014/main" id="{A5F0DE92-C8CA-5754-8DA7-80DF9817EE11}"/>
                  </a:ext>
                </a:extLst>
              </p:cNvPr>
              <p:cNvSpPr>
                <a:spLocks noGrp="1"/>
              </p:cNvSpPr>
              <p:nvPr>
                <p:ph type="body" idx="1"/>
              </p:nvPr>
            </p:nvSpPr>
            <p:spPr>
              <a:xfrm>
                <a:off x="5951" y="958392"/>
                <a:ext cx="4852657" cy="2680705"/>
              </a:xfrm>
            </p:spPr>
            <p:txBody>
              <a:bodyPr/>
              <a:lstStyle/>
              <a:p>
                <a:pPr marL="438150" indent="-285750" algn="just">
                  <a:buClr>
                    <a:schemeClr val="accent6">
                      <a:lumMod val="10000"/>
                    </a:schemeClr>
                  </a:buClr>
                  <a:buSzPct val="100000"/>
                  <a:buFont typeface="Arial" panose="020B0604020202020204" pitchFamily="34" charset="0"/>
                  <a:buChar char="•"/>
                </a:pPr>
                <a:r>
                  <a:rPr lang="en-IN" sz="1500" dirty="0">
                    <a:solidFill>
                      <a:schemeClr val="accent6">
                        <a:lumMod val="10000"/>
                      </a:schemeClr>
                    </a:solidFill>
                    <a:latin typeface="Times New Roman" panose="02020603050405020304" pitchFamily="18" charset="0"/>
                    <a:cs typeface="Times New Roman" panose="02020603050405020304" pitchFamily="18" charset="0"/>
                  </a:rPr>
                  <a:t>Cleaned the source data extracted from the raw data.</a:t>
                </a:r>
              </a:p>
              <a:p>
                <a:pPr marL="152400" indent="0" algn="just">
                  <a:buClr>
                    <a:schemeClr val="accent6">
                      <a:lumMod val="10000"/>
                    </a:schemeClr>
                  </a:buClr>
                  <a:buSzPct val="100000"/>
                  <a:buNone/>
                </a:pPr>
                <a:endParaRPr lang="en-IN" sz="1500" dirty="0">
                  <a:solidFill>
                    <a:schemeClr val="accent6">
                      <a:lumMod val="10000"/>
                    </a:schemeClr>
                  </a:solidFill>
                  <a:latin typeface="Times New Roman" panose="02020603050405020304" pitchFamily="18" charset="0"/>
                  <a:cs typeface="Times New Roman" panose="02020603050405020304" pitchFamily="18" charset="0"/>
                </a:endParaRPr>
              </a:p>
              <a:p>
                <a:pPr marL="438150" indent="-285750" algn="just">
                  <a:buClr>
                    <a:schemeClr val="accent6">
                      <a:lumMod val="10000"/>
                    </a:schemeClr>
                  </a:buClr>
                  <a:buSzPct val="100000"/>
                  <a:buFont typeface="Arial" panose="020B0604020202020204" pitchFamily="34" charset="0"/>
                  <a:buChar char="•"/>
                </a:pPr>
                <a:r>
                  <a:rPr lang="en-IN" sz="1500" dirty="0">
                    <a:solidFill>
                      <a:schemeClr val="accent6">
                        <a:lumMod val="10000"/>
                      </a:schemeClr>
                    </a:solidFill>
                    <a:latin typeface="Times New Roman" panose="02020603050405020304" pitchFamily="18" charset="0"/>
                    <a:cs typeface="Times New Roman" panose="02020603050405020304" pitchFamily="18" charset="0"/>
                  </a:rPr>
                  <a:t> Removed NAN values from demographics, sleep, physical exercise, and food consumption.</a:t>
                </a:r>
              </a:p>
              <a:p>
                <a:pPr marL="438150" indent="-285750" algn="just">
                  <a:buClr>
                    <a:schemeClr val="accent6">
                      <a:lumMod val="10000"/>
                    </a:schemeClr>
                  </a:buClr>
                  <a:buSzPct val="100000"/>
                  <a:buFont typeface="Arial" panose="020B0604020202020204" pitchFamily="34" charset="0"/>
                  <a:buChar char="•"/>
                </a:pPr>
                <a:endParaRPr lang="en-IN" sz="1500" dirty="0">
                  <a:solidFill>
                    <a:schemeClr val="accent6">
                      <a:lumMod val="10000"/>
                    </a:schemeClr>
                  </a:solidFill>
                  <a:latin typeface="Times New Roman" panose="02020603050405020304" pitchFamily="18" charset="0"/>
                  <a:cs typeface="Times New Roman" panose="02020603050405020304" pitchFamily="18" charset="0"/>
                </a:endParaRPr>
              </a:p>
              <a:p>
                <a:pPr marL="438150" indent="-285750" algn="just">
                  <a:buClr>
                    <a:schemeClr val="accent6">
                      <a:lumMod val="10000"/>
                    </a:schemeClr>
                  </a:buClr>
                  <a:buSzPct val="100000"/>
                  <a:buFont typeface="Arial" panose="020B0604020202020204" pitchFamily="34" charset="0"/>
                  <a:buChar char="•"/>
                </a:pPr>
                <a:r>
                  <a:rPr lang="en-IN" sz="1500" dirty="0">
                    <a:solidFill>
                      <a:schemeClr val="accent6">
                        <a:lumMod val="10000"/>
                      </a:schemeClr>
                    </a:solidFill>
                    <a:latin typeface="Times New Roman" panose="02020603050405020304" pitchFamily="18" charset="0"/>
                    <a:cs typeface="Times New Roman" panose="02020603050405020304" pitchFamily="18" charset="0"/>
                  </a:rPr>
                  <a:t>Used Person-Mean </a:t>
                </a:r>
                <a:r>
                  <a:rPr lang="en-IN" sz="1500" dirty="0" err="1">
                    <a:solidFill>
                      <a:schemeClr val="accent6">
                        <a:lumMod val="10000"/>
                      </a:schemeClr>
                    </a:solidFill>
                    <a:latin typeface="Times New Roman" panose="02020603050405020304" pitchFamily="18" charset="0"/>
                    <a:cs typeface="Times New Roman" panose="02020603050405020304" pitchFamily="18" charset="0"/>
                  </a:rPr>
                  <a:t>Centering</a:t>
                </a:r>
                <a:r>
                  <a:rPr lang="en-IN" sz="1500" dirty="0">
                    <a:solidFill>
                      <a:schemeClr val="accent6">
                        <a:lumMod val="10000"/>
                      </a:schemeClr>
                    </a:solidFill>
                    <a:latin typeface="Times New Roman" panose="02020603050405020304" pitchFamily="18" charset="0"/>
                    <a:cs typeface="Times New Roman" panose="02020603050405020304" pitchFamily="18" charset="0"/>
                  </a:rPr>
                  <a:t> statistical technique to normalize sleep duration, sleep efficiency, sleep onset, and sleep offset features. </a:t>
                </a:r>
              </a:p>
              <a:p>
                <a:pPr marL="438150" indent="-285750" algn="just">
                  <a:buClr>
                    <a:schemeClr val="accent6">
                      <a:lumMod val="10000"/>
                    </a:schemeClr>
                  </a:buClr>
                  <a:buSzPct val="100000"/>
                  <a:buFont typeface="Arial" panose="020B0604020202020204" pitchFamily="34" charset="0"/>
                  <a:buChar char="•"/>
                </a:pPr>
                <a:endParaRPr lang="en-IN" sz="1500" dirty="0">
                  <a:solidFill>
                    <a:schemeClr val="accent6">
                      <a:lumMod val="10000"/>
                    </a:schemeClr>
                  </a:solidFill>
                  <a:latin typeface="Times New Roman" panose="02020603050405020304" pitchFamily="18" charset="0"/>
                  <a:cs typeface="Times New Roman" panose="02020603050405020304" pitchFamily="18" charset="0"/>
                </a:endParaRPr>
              </a:p>
              <a:p>
                <a:pPr marL="438150" indent="-285750" algn="just">
                  <a:buClr>
                    <a:schemeClr val="accent6">
                      <a:lumMod val="10000"/>
                    </a:schemeClr>
                  </a:buClr>
                  <a:buSzPct val="100000"/>
                  <a:buFont typeface="Arial" panose="020B0604020202020204" pitchFamily="34" charset="0"/>
                  <a:buChar char="•"/>
                </a:pPr>
                <a:r>
                  <a:rPr lang="en-IN" sz="1500" dirty="0">
                    <a:solidFill>
                      <a:schemeClr val="accent6">
                        <a:lumMod val="10000"/>
                      </a:schemeClr>
                    </a:solidFill>
                    <a:cs typeface="Times New Roman" panose="02020603050405020304" pitchFamily="18" charset="0"/>
                  </a:rPr>
                  <a:t>If </a:t>
                </a:r>
                <a14:m>
                  <m:oMath xmlns:m="http://schemas.openxmlformats.org/officeDocument/2006/math">
                    <m:sSub>
                      <m:sSubPr>
                        <m:ctrlPr>
                          <a:rPr lang="en-IN" sz="1500" i="1" smtClean="0">
                            <a:solidFill>
                              <a:schemeClr val="accent6">
                                <a:lumMod val="10000"/>
                              </a:schemeClr>
                            </a:solidFill>
                            <a:latin typeface="Cambria Math" panose="02040503050406030204" pitchFamily="18" charset="0"/>
                            <a:cs typeface="Times New Roman" panose="02020603050405020304" pitchFamily="18" charset="0"/>
                          </a:rPr>
                        </m:ctrlPr>
                      </m:sSubPr>
                      <m:e>
                        <m:r>
                          <a:rPr lang="en-US" sz="1500" b="0" i="1" smtClean="0">
                            <a:solidFill>
                              <a:schemeClr val="accent6">
                                <a:lumMod val="10000"/>
                              </a:schemeClr>
                            </a:solidFill>
                            <a:latin typeface="Cambria Math" panose="02040503050406030204" pitchFamily="18" charset="0"/>
                            <a:cs typeface="Times New Roman" panose="02020603050405020304" pitchFamily="18" charset="0"/>
                          </a:rPr>
                          <m:t>𝑥</m:t>
                        </m:r>
                      </m:e>
                      <m:sub>
                        <m:r>
                          <a:rPr lang="en-US" sz="1500" b="0" i="1" smtClean="0">
                            <a:solidFill>
                              <a:schemeClr val="accent6">
                                <a:lumMod val="10000"/>
                              </a:schemeClr>
                            </a:solidFill>
                            <a:latin typeface="Cambria Math" panose="02040503050406030204" pitchFamily="18" charset="0"/>
                            <a:cs typeface="Times New Roman" panose="02020603050405020304" pitchFamily="18" charset="0"/>
                          </a:rPr>
                          <m:t>𝑖𝑗</m:t>
                        </m:r>
                      </m:sub>
                    </m:sSub>
                  </m:oMath>
                </a14:m>
                <a:r>
                  <a:rPr lang="en-IN" sz="1500" dirty="0">
                    <a:solidFill>
                      <a:schemeClr val="accent6">
                        <a:lumMod val="10000"/>
                      </a:schemeClr>
                    </a:solidFill>
                    <a:latin typeface="Times New Roman" panose="02020603050405020304" pitchFamily="18" charset="0"/>
                    <a:cs typeface="Times New Roman" panose="02020603050405020304" pitchFamily="18" charset="0"/>
                  </a:rPr>
                  <a:t> is the value of a variable for person </a:t>
                </a:r>
                <a14:m>
                  <m:oMath xmlns:m="http://schemas.openxmlformats.org/officeDocument/2006/math">
                    <m:r>
                      <a:rPr lang="en-US" sz="1500" b="0" i="1" smtClean="0">
                        <a:solidFill>
                          <a:schemeClr val="accent6">
                            <a:lumMod val="10000"/>
                          </a:schemeClr>
                        </a:solidFill>
                        <a:latin typeface="Cambria Math" panose="02040503050406030204" pitchFamily="18" charset="0"/>
                        <a:cs typeface="Times New Roman" panose="02020603050405020304" pitchFamily="18" charset="0"/>
                      </a:rPr>
                      <m:t>𝑖</m:t>
                    </m:r>
                    <m:r>
                      <a:rPr lang="en-US" sz="1500" b="0" i="1" smtClean="0">
                        <a:solidFill>
                          <a:schemeClr val="accent6">
                            <a:lumMod val="10000"/>
                          </a:schemeClr>
                        </a:solidFill>
                        <a:latin typeface="Cambria Math" panose="02040503050406030204" pitchFamily="18" charset="0"/>
                        <a:cs typeface="Times New Roman" panose="02020603050405020304" pitchFamily="18" charset="0"/>
                      </a:rPr>
                      <m:t> </m:t>
                    </m:r>
                  </m:oMath>
                </a14:m>
                <a:r>
                  <a:rPr lang="en-IN" sz="1500" dirty="0">
                    <a:solidFill>
                      <a:schemeClr val="accent6">
                        <a:lumMod val="10000"/>
                      </a:schemeClr>
                    </a:solidFill>
                    <a:latin typeface="Times New Roman" panose="02020603050405020304" pitchFamily="18" charset="0"/>
                    <a:cs typeface="Times New Roman" panose="02020603050405020304" pitchFamily="18" charset="0"/>
                  </a:rPr>
                  <a:t> at time </a:t>
                </a:r>
                <a14:m>
                  <m:oMath xmlns:m="http://schemas.openxmlformats.org/officeDocument/2006/math">
                    <m:r>
                      <a:rPr lang="en-US" sz="1500" b="0" i="1" smtClean="0">
                        <a:solidFill>
                          <a:schemeClr val="accent6">
                            <a:lumMod val="10000"/>
                          </a:schemeClr>
                        </a:solidFill>
                        <a:latin typeface="Cambria Math" panose="02040503050406030204" pitchFamily="18" charset="0"/>
                        <a:cs typeface="Times New Roman" panose="02020603050405020304" pitchFamily="18" charset="0"/>
                      </a:rPr>
                      <m:t>𝑗</m:t>
                    </m:r>
                    <m:r>
                      <a:rPr lang="en-US" sz="1500" i="1">
                        <a:solidFill>
                          <a:schemeClr val="accent6">
                            <a:lumMod val="10000"/>
                          </a:schemeClr>
                        </a:solidFill>
                        <a:latin typeface="Cambria Math" panose="02040503050406030204" pitchFamily="18" charset="0"/>
                        <a:cs typeface="Times New Roman" panose="02020603050405020304" pitchFamily="18" charset="0"/>
                      </a:rPr>
                      <m:t> </m:t>
                    </m:r>
                  </m:oMath>
                </a14:m>
                <a:r>
                  <a:rPr lang="en-IN" sz="1500" dirty="0">
                    <a:solidFill>
                      <a:schemeClr val="accent6">
                        <a:lumMod val="10000"/>
                      </a:schemeClr>
                    </a:solidFill>
                    <a:latin typeface="Times New Roman" panose="02020603050405020304" pitchFamily="18" charset="0"/>
                    <a:cs typeface="Times New Roman" panose="02020603050405020304" pitchFamily="18" charset="0"/>
                  </a:rPr>
                  <a:t>:</a:t>
                </a:r>
              </a:p>
              <a:p>
                <a:pPr marL="895350" lvl="1" indent="-285750" algn="just">
                  <a:buClr>
                    <a:schemeClr val="accent6">
                      <a:lumMod val="10000"/>
                    </a:schemeClr>
                  </a:buClr>
                  <a:buSzPct val="100000"/>
                  <a:buFont typeface="Arial" panose="020B0604020202020204" pitchFamily="34" charset="0"/>
                  <a:buChar char="•"/>
                </a:pPr>
                <a:r>
                  <a:rPr lang="en-IN" sz="1650" dirty="0">
                    <a:solidFill>
                      <a:schemeClr val="accent6">
                        <a:lumMod val="10000"/>
                      </a:schemeClr>
                    </a:solidFill>
                    <a:latin typeface="Times New Roman" panose="02020603050405020304" pitchFamily="18" charset="0"/>
                    <a:cs typeface="Times New Roman" panose="02020603050405020304" pitchFamily="18" charset="0"/>
                  </a:rPr>
                  <a:t>Person-mean </a:t>
                </a:r>
                <a:r>
                  <a:rPr lang="en-IN" sz="1650" dirty="0" err="1">
                    <a:solidFill>
                      <a:schemeClr val="accent6">
                        <a:lumMod val="10000"/>
                      </a:schemeClr>
                    </a:solidFill>
                    <a:latin typeface="Times New Roman" panose="02020603050405020304" pitchFamily="18" charset="0"/>
                    <a:cs typeface="Times New Roman" panose="02020603050405020304" pitchFamily="18" charset="0"/>
                  </a:rPr>
                  <a:t>centered</a:t>
                </a:r>
                <a:r>
                  <a:rPr lang="en-IN" sz="1650" dirty="0">
                    <a:solidFill>
                      <a:schemeClr val="accent6">
                        <a:lumMod val="10000"/>
                      </a:schemeClr>
                    </a:solidFill>
                    <a:latin typeface="Times New Roman" panose="02020603050405020304" pitchFamily="18" charset="0"/>
                    <a:cs typeface="Times New Roman" panose="02020603050405020304" pitchFamily="18" charset="0"/>
                  </a:rPr>
                  <a:t> value: </a:t>
                </a:r>
                <a14:m>
                  <m:oMath xmlns:m="http://schemas.openxmlformats.org/officeDocument/2006/math">
                    <m:sSubSup>
                      <m:sSubSupPr>
                        <m:ctrlPr>
                          <a:rPr lang="en-IN" sz="1650" i="1" smtClean="0">
                            <a:solidFill>
                              <a:schemeClr val="accent6">
                                <a:lumMod val="10000"/>
                              </a:schemeClr>
                            </a:solidFill>
                            <a:latin typeface="Cambria Math" panose="02040503050406030204" pitchFamily="18" charset="0"/>
                            <a:cs typeface="Times New Roman" panose="02020603050405020304" pitchFamily="18" charset="0"/>
                          </a:rPr>
                        </m:ctrlPr>
                      </m:sSubSupPr>
                      <m:e>
                        <m:r>
                          <a:rPr lang="en-US" sz="1650" b="0" i="1" smtClean="0">
                            <a:solidFill>
                              <a:schemeClr val="accent6">
                                <a:lumMod val="10000"/>
                              </a:schemeClr>
                            </a:solidFill>
                            <a:latin typeface="Cambria Math" panose="02040503050406030204" pitchFamily="18" charset="0"/>
                            <a:cs typeface="Times New Roman" panose="02020603050405020304" pitchFamily="18" charset="0"/>
                          </a:rPr>
                          <m:t>𝑥</m:t>
                        </m:r>
                      </m:e>
                      <m:sub>
                        <m:r>
                          <a:rPr lang="en-US" sz="1650" b="0" i="1" smtClean="0">
                            <a:solidFill>
                              <a:schemeClr val="accent6">
                                <a:lumMod val="10000"/>
                              </a:schemeClr>
                            </a:solidFill>
                            <a:latin typeface="Cambria Math" panose="02040503050406030204" pitchFamily="18" charset="0"/>
                            <a:cs typeface="Times New Roman" panose="02020603050405020304" pitchFamily="18" charset="0"/>
                          </a:rPr>
                          <m:t>𝑖𝑗</m:t>
                        </m:r>
                      </m:sub>
                      <m:sup>
                        <m:r>
                          <a:rPr lang="en-US" sz="1650" b="0" i="1" smtClean="0">
                            <a:solidFill>
                              <a:schemeClr val="accent6">
                                <a:lumMod val="10000"/>
                              </a:schemeClr>
                            </a:solidFill>
                            <a:latin typeface="Cambria Math" panose="02040503050406030204" pitchFamily="18" charset="0"/>
                            <a:cs typeface="Times New Roman" panose="02020603050405020304" pitchFamily="18" charset="0"/>
                          </a:rPr>
                          <m:t>∗</m:t>
                        </m:r>
                      </m:sup>
                    </m:sSubSup>
                    <m:r>
                      <a:rPr lang="en-US" sz="1650" b="0" i="0" smtClean="0">
                        <a:solidFill>
                          <a:schemeClr val="accent6">
                            <a:lumMod val="10000"/>
                          </a:schemeClr>
                        </a:solidFill>
                        <a:latin typeface="Cambria Math" panose="02040503050406030204" pitchFamily="18" charset="0"/>
                        <a:cs typeface="Times New Roman" panose="02020603050405020304" pitchFamily="18" charset="0"/>
                      </a:rPr>
                      <m:t>=</m:t>
                    </m:r>
                    <m:sSub>
                      <m:sSubPr>
                        <m:ctrlPr>
                          <a:rPr lang="en-IN" sz="1800" i="1">
                            <a:solidFill>
                              <a:schemeClr val="accent6">
                                <a:lumMod val="10000"/>
                              </a:schemeClr>
                            </a:solidFill>
                            <a:latin typeface="Cambria Math" panose="02040503050406030204" pitchFamily="18" charset="0"/>
                            <a:cs typeface="Times New Roman" panose="02020603050405020304" pitchFamily="18" charset="0"/>
                          </a:rPr>
                        </m:ctrlPr>
                      </m:sSubPr>
                      <m:e>
                        <m:r>
                          <a:rPr lang="en-US" sz="1800" i="1">
                            <a:solidFill>
                              <a:schemeClr val="accent6">
                                <a:lumMod val="10000"/>
                              </a:schemeClr>
                            </a:solidFill>
                            <a:latin typeface="Cambria Math" panose="02040503050406030204" pitchFamily="18" charset="0"/>
                            <a:cs typeface="Times New Roman" panose="02020603050405020304" pitchFamily="18" charset="0"/>
                          </a:rPr>
                          <m:t>𝑥</m:t>
                        </m:r>
                      </m:e>
                      <m:sub>
                        <m:r>
                          <a:rPr lang="en-US" sz="1800" i="1">
                            <a:solidFill>
                              <a:schemeClr val="accent6">
                                <a:lumMod val="10000"/>
                              </a:schemeClr>
                            </a:solidFill>
                            <a:latin typeface="Cambria Math" panose="02040503050406030204" pitchFamily="18" charset="0"/>
                            <a:cs typeface="Times New Roman" panose="02020603050405020304" pitchFamily="18" charset="0"/>
                          </a:rPr>
                          <m:t>𝑖𝑗</m:t>
                        </m:r>
                      </m:sub>
                    </m:sSub>
                  </m:oMath>
                </a14:m>
                <a:r>
                  <a:rPr lang="en-IN" sz="1650" dirty="0">
                    <a:solidFill>
                      <a:schemeClr val="accent6">
                        <a:lumMod val="10000"/>
                      </a:schemeClr>
                    </a:solidFill>
                    <a:latin typeface="Times New Roman" panose="02020603050405020304" pitchFamily="18" charset="0"/>
                    <a:cs typeface="Times New Roman" panose="02020603050405020304" pitchFamily="18" charset="0"/>
                  </a:rPr>
                  <a:t> - </a:t>
                </a:r>
                <a14:m>
                  <m:oMath xmlns:m="http://schemas.openxmlformats.org/officeDocument/2006/math">
                    <m:sSubSup>
                      <m:sSubSupPr>
                        <m:ctrlPr>
                          <a:rPr lang="en-IN" sz="1650" i="1" smtClean="0">
                            <a:solidFill>
                              <a:schemeClr val="accent6">
                                <a:lumMod val="10000"/>
                              </a:schemeClr>
                            </a:solidFill>
                            <a:latin typeface="Cambria Math" panose="02040503050406030204" pitchFamily="18" charset="0"/>
                            <a:cs typeface="Times New Roman" panose="02020603050405020304" pitchFamily="18" charset="0"/>
                          </a:rPr>
                        </m:ctrlPr>
                      </m:sSubSupPr>
                      <m:e>
                        <m:r>
                          <a:rPr lang="en-US" sz="1650" b="0" i="1" smtClean="0">
                            <a:solidFill>
                              <a:schemeClr val="accent6">
                                <a:lumMod val="10000"/>
                              </a:schemeClr>
                            </a:solidFill>
                            <a:latin typeface="Cambria Math" panose="02040503050406030204" pitchFamily="18" charset="0"/>
                            <a:cs typeface="Times New Roman" panose="02020603050405020304" pitchFamily="18" charset="0"/>
                          </a:rPr>
                          <m:t>𝑥</m:t>
                        </m:r>
                      </m:e>
                      <m:sub>
                        <m:r>
                          <a:rPr lang="en-US" sz="1650" b="0" i="1" smtClean="0">
                            <a:solidFill>
                              <a:schemeClr val="accent6">
                                <a:lumMod val="10000"/>
                              </a:schemeClr>
                            </a:solidFill>
                            <a:latin typeface="Cambria Math" panose="02040503050406030204" pitchFamily="18" charset="0"/>
                            <a:cs typeface="Times New Roman" panose="02020603050405020304" pitchFamily="18" charset="0"/>
                          </a:rPr>
                          <m:t>𝑖</m:t>
                        </m:r>
                      </m:sub>
                      <m:sup>
                        <m:r>
                          <a:rPr lang="en-IN" sz="1650" i="1" smtClean="0">
                            <a:solidFill>
                              <a:schemeClr val="accent6">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sup>
                    </m:sSubSup>
                  </m:oMath>
                </a14:m>
                <a:endParaRPr lang="en-IN" sz="1650" dirty="0">
                  <a:solidFill>
                    <a:schemeClr val="accent6">
                      <a:lumMod val="10000"/>
                    </a:schemeClr>
                  </a:solidFill>
                  <a:latin typeface="Times New Roman" panose="02020603050405020304" pitchFamily="18" charset="0"/>
                  <a:cs typeface="Times New Roman" panose="02020603050405020304" pitchFamily="18" charset="0"/>
                </a:endParaRPr>
              </a:p>
              <a:p>
                <a:pPr marL="438150" indent="-285750" algn="just">
                  <a:buClr>
                    <a:schemeClr val="accent6">
                      <a:lumMod val="10000"/>
                    </a:schemeClr>
                  </a:buClr>
                  <a:buSzPct val="100000"/>
                  <a:buFont typeface="Arial" panose="020B0604020202020204" pitchFamily="34" charset="0"/>
                  <a:buChar char="•"/>
                </a:pPr>
                <a:endParaRPr lang="en-IN" sz="1500" dirty="0">
                  <a:solidFill>
                    <a:schemeClr val="accent6">
                      <a:lumMod val="10000"/>
                    </a:schemeClr>
                  </a:solidFill>
                  <a:latin typeface="Times New Roman" panose="02020603050405020304" pitchFamily="18" charset="0"/>
                  <a:cs typeface="Times New Roman" panose="02020603050405020304" pitchFamily="18" charset="0"/>
                </a:endParaRPr>
              </a:p>
              <a:p>
                <a:pPr marL="438150" indent="-285750" algn="just">
                  <a:buClr>
                    <a:schemeClr val="accent6">
                      <a:lumMod val="10000"/>
                    </a:schemeClr>
                  </a:buClr>
                  <a:buSzPct val="100000"/>
                  <a:buFont typeface="Arial" panose="020B0604020202020204" pitchFamily="34" charset="0"/>
                  <a:buChar char="•"/>
                </a:pPr>
                <a:endParaRPr lang="en-IN" sz="1500" dirty="0">
                  <a:solidFill>
                    <a:schemeClr val="accent6">
                      <a:lumMod val="10000"/>
                    </a:schemeClr>
                  </a:solidFill>
                  <a:latin typeface="Times New Roman" panose="02020603050405020304" pitchFamily="18" charset="0"/>
                  <a:cs typeface="Times New Roman" panose="02020603050405020304" pitchFamily="18" charset="0"/>
                </a:endParaRPr>
              </a:p>
              <a:p>
                <a:pPr marL="438150" indent="-285750" algn="just">
                  <a:buClr>
                    <a:schemeClr val="accent6">
                      <a:lumMod val="10000"/>
                    </a:schemeClr>
                  </a:buClr>
                  <a:buSzPct val="100000"/>
                  <a:buFont typeface="Arial" panose="020B0604020202020204" pitchFamily="34" charset="0"/>
                  <a:buChar char="•"/>
                </a:pPr>
                <a:endParaRPr lang="en-IN" sz="1500" dirty="0">
                  <a:solidFill>
                    <a:schemeClr val="accent6">
                      <a:lumMod val="10000"/>
                    </a:schemeClr>
                  </a:solidFill>
                  <a:latin typeface="Times New Roman" panose="02020603050405020304" pitchFamily="18" charset="0"/>
                  <a:cs typeface="Times New Roman" panose="02020603050405020304" pitchFamily="18" charset="0"/>
                </a:endParaRPr>
              </a:p>
              <a:p>
                <a:pPr marL="438150" indent="-285750" algn="just">
                  <a:buFont typeface="Arial" panose="020B0604020202020204" pitchFamily="34" charset="0"/>
                  <a:buChar char="•"/>
                </a:pPr>
                <a:endParaRPr lang="en-IN" sz="1500" dirty="0">
                  <a:solidFill>
                    <a:schemeClr val="accent6">
                      <a:lumMod val="10000"/>
                    </a:schemeClr>
                  </a:solidFill>
                  <a:latin typeface="Times New Roman" panose="02020603050405020304" pitchFamily="18" charset="0"/>
                  <a:cs typeface="Times New Roman" panose="02020603050405020304" pitchFamily="18" charset="0"/>
                </a:endParaRPr>
              </a:p>
            </p:txBody>
          </p:sp>
        </mc:Choice>
        <mc:Fallback xmlns="">
          <p:sp>
            <p:nvSpPr>
              <p:cNvPr id="8" name="Text Placeholder 2">
                <a:extLst>
                  <a:ext uri="{FF2B5EF4-FFF2-40B4-BE49-F238E27FC236}">
                    <a16:creationId xmlns:a16="http://schemas.microsoft.com/office/drawing/2014/main" id="{A5F0DE92-C8CA-5754-8DA7-80DF9817EE11}"/>
                  </a:ext>
                </a:extLst>
              </p:cNvPr>
              <p:cNvSpPr>
                <a:spLocks noGrp="1" noRot="1" noChangeAspect="1" noMove="1" noResize="1" noEditPoints="1" noAdjustHandles="1" noChangeArrowheads="1" noChangeShapeType="1" noTextEdit="1"/>
              </p:cNvSpPr>
              <p:nvPr>
                <p:ph type="body" idx="1"/>
              </p:nvPr>
            </p:nvSpPr>
            <p:spPr>
              <a:xfrm>
                <a:off x="5951" y="958392"/>
                <a:ext cx="4852657" cy="2680705"/>
              </a:xfrm>
              <a:blipFill>
                <a:blip r:embed="rId3"/>
                <a:stretch>
                  <a:fillRect r="-503" b="-4545"/>
                </a:stretch>
              </a:blipFill>
            </p:spPr>
            <p:txBody>
              <a:bodyPr/>
              <a:lstStyle/>
              <a:p>
                <a:r>
                  <a:rPr lang="en-US">
                    <a:noFill/>
                  </a:rPr>
                  <a:t> </a:t>
                </a:r>
              </a:p>
            </p:txBody>
          </p:sp>
        </mc:Fallback>
      </mc:AlternateContent>
      <p:sp>
        <p:nvSpPr>
          <p:cNvPr id="9" name="Google Shape;470;p30">
            <a:extLst>
              <a:ext uri="{FF2B5EF4-FFF2-40B4-BE49-F238E27FC236}">
                <a16:creationId xmlns:a16="http://schemas.microsoft.com/office/drawing/2014/main" id="{F78DC6A5-74C6-A47D-5F18-0410FAA9CDB0}"/>
              </a:ext>
            </a:extLst>
          </p:cNvPr>
          <p:cNvSpPr/>
          <p:nvPr/>
        </p:nvSpPr>
        <p:spPr>
          <a:xfrm>
            <a:off x="5097259" y="208112"/>
            <a:ext cx="3598699" cy="557048"/>
          </a:xfrm>
          <a:custGeom>
            <a:avLst/>
            <a:gdLst/>
            <a:ahLst/>
            <a:cxnLst/>
            <a:rect l="l" t="t" r="r" b="b"/>
            <a:pathLst>
              <a:path w="203884" h="28552" extrusionOk="0">
                <a:moveTo>
                  <a:pt x="12526" y="1"/>
                </a:moveTo>
                <a:cubicBezTo>
                  <a:pt x="5644" y="1"/>
                  <a:pt x="1" y="5644"/>
                  <a:pt x="1" y="12526"/>
                </a:cubicBezTo>
                <a:lnTo>
                  <a:pt x="1" y="28552"/>
                </a:lnTo>
                <a:lnTo>
                  <a:pt x="203883" y="28552"/>
                </a:lnTo>
                <a:lnTo>
                  <a:pt x="203883" y="12526"/>
                </a:lnTo>
                <a:cubicBezTo>
                  <a:pt x="203883" y="5644"/>
                  <a:pt x="198240" y="1"/>
                  <a:pt x="191358" y="1"/>
                </a:cubicBezTo>
                <a:close/>
              </a:path>
            </a:pathLst>
          </a:custGeom>
          <a:solidFill>
            <a:schemeClr val="accent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71;p30">
            <a:extLst>
              <a:ext uri="{FF2B5EF4-FFF2-40B4-BE49-F238E27FC236}">
                <a16:creationId xmlns:a16="http://schemas.microsoft.com/office/drawing/2014/main" id="{9858683E-9D68-A1A3-BEAA-9EE88C919D7E}"/>
              </a:ext>
            </a:extLst>
          </p:cNvPr>
          <p:cNvSpPr/>
          <p:nvPr/>
        </p:nvSpPr>
        <p:spPr>
          <a:xfrm>
            <a:off x="5257964" y="208112"/>
            <a:ext cx="629328" cy="557048"/>
          </a:xfrm>
          <a:custGeom>
            <a:avLst/>
            <a:gdLst/>
            <a:ahLst/>
            <a:cxnLst/>
            <a:rect l="l" t="t" r="r" b="b"/>
            <a:pathLst>
              <a:path w="37029" h="28552" extrusionOk="0">
                <a:moveTo>
                  <a:pt x="0" y="1"/>
                </a:moveTo>
                <a:lnTo>
                  <a:pt x="0" y="28552"/>
                </a:lnTo>
                <a:lnTo>
                  <a:pt x="31826" y="28552"/>
                </a:lnTo>
                <a:lnTo>
                  <a:pt x="31826" y="5215"/>
                </a:lnTo>
                <a:lnTo>
                  <a:pt x="37029" y="1"/>
                </a:lnTo>
                <a:close/>
              </a:path>
            </a:pathLst>
          </a:custGeom>
          <a:gradFill>
            <a:gsLst>
              <a:gs pos="0">
                <a:schemeClr val="accent1"/>
              </a:gs>
              <a:gs pos="100000">
                <a:srgbClr val="2A6256"/>
              </a:gs>
            </a:gsLst>
            <a:lin ang="5400700" scaled="0"/>
          </a:gradFill>
          <a:ln>
            <a:noFill/>
          </a:ln>
        </p:spPr>
        <p:txBody>
          <a:bodyPr spcFirstLastPara="1" wrap="square" lIns="91425" tIns="91425" rIns="182875" bIns="91425" anchor="ctr" anchorCtr="0">
            <a:noAutofit/>
          </a:bodyPr>
          <a:lstStyle/>
          <a:p>
            <a:pPr marL="0" lvl="0" indent="0" algn="ctr" rtl="0">
              <a:spcBef>
                <a:spcPts val="0"/>
              </a:spcBef>
              <a:spcAft>
                <a:spcPts val="0"/>
              </a:spcAft>
              <a:buNone/>
            </a:pPr>
            <a:r>
              <a:rPr lang="en" sz="4000" dirty="0">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rPr>
              <a:t>2</a:t>
            </a:r>
            <a:endParaRPr sz="4000" dirty="0">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sp>
        <p:nvSpPr>
          <p:cNvPr id="11" name="Google Shape;472;p30">
            <a:extLst>
              <a:ext uri="{FF2B5EF4-FFF2-40B4-BE49-F238E27FC236}">
                <a16:creationId xmlns:a16="http://schemas.microsoft.com/office/drawing/2014/main" id="{17B3B4DB-5519-32F5-D1B7-45C72E2BC8E2}"/>
              </a:ext>
            </a:extLst>
          </p:cNvPr>
          <p:cNvSpPr txBox="1"/>
          <p:nvPr/>
        </p:nvSpPr>
        <p:spPr>
          <a:xfrm>
            <a:off x="5831181" y="208112"/>
            <a:ext cx="4339263" cy="820745"/>
          </a:xfrm>
          <a:prstGeom prst="rect">
            <a:avLst/>
          </a:prstGeom>
          <a:noFill/>
          <a:ln>
            <a:noFill/>
          </a:ln>
        </p:spPr>
        <p:txBody>
          <a:bodyPr spcFirstLastPara="1" wrap="square" lIns="91425" tIns="91425" rIns="91425" bIns="91425" anchor="ctr" anchorCtr="0">
            <a:noAutofit/>
          </a:bodyPr>
          <a:lstStyle/>
          <a:p>
            <a:r>
              <a:rPr lang="en-IN" sz="1800" b="1" dirty="0">
                <a:solidFill>
                  <a:schemeClr val="dk1"/>
                </a:solidFill>
                <a:latin typeface="Times New Roman" panose="02020603050405020304" pitchFamily="18" charset="0"/>
                <a:cs typeface="Times New Roman" panose="02020603050405020304" pitchFamily="18" charset="0"/>
              </a:rPr>
              <a:t>Exploratory Data Analysis </a:t>
            </a:r>
          </a:p>
          <a:p>
            <a:r>
              <a:rPr lang="en-IN" sz="1800" b="1" dirty="0">
                <a:solidFill>
                  <a:schemeClr val="dk1"/>
                </a:solidFill>
                <a:latin typeface="Times New Roman" panose="02020603050405020304" pitchFamily="18" charset="0"/>
                <a:cs typeface="Times New Roman" panose="02020603050405020304" pitchFamily="18" charset="0"/>
              </a:rPr>
              <a:t>and Visualization</a:t>
            </a:r>
          </a:p>
          <a:p>
            <a:pPr marL="0" lvl="0" indent="0" algn="l" rtl="0">
              <a:spcBef>
                <a:spcPts val="0"/>
              </a:spcBef>
              <a:spcAft>
                <a:spcPts val="0"/>
              </a:spcAft>
              <a:buNone/>
            </a:pPr>
            <a:endParaRPr sz="1800" b="1" dirty="0">
              <a:solidFill>
                <a:schemeClr val="dk1"/>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sp>
        <p:nvSpPr>
          <p:cNvPr id="13" name="Google Shape;470;p30">
            <a:extLst>
              <a:ext uri="{FF2B5EF4-FFF2-40B4-BE49-F238E27FC236}">
                <a16:creationId xmlns:a16="http://schemas.microsoft.com/office/drawing/2014/main" id="{5A23C6C4-4E17-375D-0A76-F62784D96993}"/>
              </a:ext>
            </a:extLst>
          </p:cNvPr>
          <p:cNvSpPr/>
          <p:nvPr/>
        </p:nvSpPr>
        <p:spPr>
          <a:xfrm>
            <a:off x="287337" y="204914"/>
            <a:ext cx="3598699" cy="557048"/>
          </a:xfrm>
          <a:custGeom>
            <a:avLst/>
            <a:gdLst/>
            <a:ahLst/>
            <a:cxnLst/>
            <a:rect l="l" t="t" r="r" b="b"/>
            <a:pathLst>
              <a:path w="203884" h="28552" extrusionOk="0">
                <a:moveTo>
                  <a:pt x="12526" y="1"/>
                </a:moveTo>
                <a:cubicBezTo>
                  <a:pt x="5644" y="1"/>
                  <a:pt x="1" y="5644"/>
                  <a:pt x="1" y="12526"/>
                </a:cubicBezTo>
                <a:lnTo>
                  <a:pt x="1" y="28552"/>
                </a:lnTo>
                <a:lnTo>
                  <a:pt x="203883" y="28552"/>
                </a:lnTo>
                <a:lnTo>
                  <a:pt x="203883" y="12526"/>
                </a:lnTo>
                <a:cubicBezTo>
                  <a:pt x="203883" y="5644"/>
                  <a:pt x="198240" y="1"/>
                  <a:pt x="191358" y="1"/>
                </a:cubicBezTo>
                <a:close/>
              </a:path>
            </a:pathLst>
          </a:custGeom>
          <a:solidFill>
            <a:schemeClr val="accent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71;p30">
            <a:extLst>
              <a:ext uri="{FF2B5EF4-FFF2-40B4-BE49-F238E27FC236}">
                <a16:creationId xmlns:a16="http://schemas.microsoft.com/office/drawing/2014/main" id="{0CF8EB2D-3723-B9F3-CF1E-38C6B75CE4E5}"/>
              </a:ext>
            </a:extLst>
          </p:cNvPr>
          <p:cNvSpPr/>
          <p:nvPr/>
        </p:nvSpPr>
        <p:spPr>
          <a:xfrm>
            <a:off x="448042" y="204914"/>
            <a:ext cx="629328" cy="557048"/>
          </a:xfrm>
          <a:custGeom>
            <a:avLst/>
            <a:gdLst/>
            <a:ahLst/>
            <a:cxnLst/>
            <a:rect l="l" t="t" r="r" b="b"/>
            <a:pathLst>
              <a:path w="37029" h="28552" extrusionOk="0">
                <a:moveTo>
                  <a:pt x="0" y="1"/>
                </a:moveTo>
                <a:lnTo>
                  <a:pt x="0" y="28552"/>
                </a:lnTo>
                <a:lnTo>
                  <a:pt x="31826" y="28552"/>
                </a:lnTo>
                <a:lnTo>
                  <a:pt x="31826" y="5215"/>
                </a:lnTo>
                <a:lnTo>
                  <a:pt x="37029" y="1"/>
                </a:lnTo>
                <a:close/>
              </a:path>
            </a:pathLst>
          </a:custGeom>
          <a:gradFill>
            <a:gsLst>
              <a:gs pos="0">
                <a:schemeClr val="accent1"/>
              </a:gs>
              <a:gs pos="100000">
                <a:srgbClr val="2A6256"/>
              </a:gs>
            </a:gsLst>
            <a:lin ang="5400700" scaled="0"/>
          </a:gradFill>
          <a:ln>
            <a:noFill/>
          </a:ln>
        </p:spPr>
        <p:txBody>
          <a:bodyPr spcFirstLastPara="1" wrap="square" lIns="91425" tIns="91425" rIns="182875" bIns="91425" anchor="ctr" anchorCtr="0">
            <a:noAutofit/>
          </a:bodyPr>
          <a:lstStyle/>
          <a:p>
            <a:pPr marL="0" lvl="0" indent="0" algn="ctr" rtl="0">
              <a:spcBef>
                <a:spcPts val="0"/>
              </a:spcBef>
              <a:spcAft>
                <a:spcPts val="0"/>
              </a:spcAft>
              <a:buNone/>
            </a:pPr>
            <a:r>
              <a:rPr lang="en" sz="4000">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rPr>
              <a:t>1</a:t>
            </a:r>
            <a:endParaRPr sz="4000">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sp>
        <p:nvSpPr>
          <p:cNvPr id="15" name="Google Shape;472;p30">
            <a:extLst>
              <a:ext uri="{FF2B5EF4-FFF2-40B4-BE49-F238E27FC236}">
                <a16:creationId xmlns:a16="http://schemas.microsoft.com/office/drawing/2014/main" id="{80A753E8-0895-60B6-FFEB-7F03E7FE3D65}"/>
              </a:ext>
            </a:extLst>
          </p:cNvPr>
          <p:cNvSpPr txBox="1"/>
          <p:nvPr/>
        </p:nvSpPr>
        <p:spPr>
          <a:xfrm>
            <a:off x="1147034" y="357285"/>
            <a:ext cx="2520314" cy="24326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chemeClr val="dk1"/>
                </a:solidFill>
                <a:latin typeface="Times New Roman" panose="02020603050405020304" pitchFamily="18" charset="0"/>
                <a:cs typeface="Times New Roman" panose="02020603050405020304" pitchFamily="18" charset="0"/>
                <a:sym typeface="Fira Sans Extra Condensed Medium"/>
              </a:rPr>
              <a:t>Data Preprocessing</a:t>
            </a:r>
            <a:endParaRPr sz="1800" b="1" dirty="0">
              <a:solidFill>
                <a:schemeClr val="dk1"/>
              </a:solidFill>
              <a:latin typeface="Times New Roman" panose="02020603050405020304" pitchFamily="18" charset="0"/>
              <a:cs typeface="Times New Roman" panose="02020603050405020304" pitchFamily="18" charset="0"/>
              <a:sym typeface="Fira Sans Extra Condensed Medium"/>
            </a:endParaRPr>
          </a:p>
        </p:txBody>
      </p:sp>
      <p:sp>
        <p:nvSpPr>
          <p:cNvPr id="19" name="Text Placeholder 2">
            <a:extLst>
              <a:ext uri="{FF2B5EF4-FFF2-40B4-BE49-F238E27FC236}">
                <a16:creationId xmlns:a16="http://schemas.microsoft.com/office/drawing/2014/main" id="{07608FB8-468F-B294-7CB8-197DD95045F1}"/>
              </a:ext>
            </a:extLst>
          </p:cNvPr>
          <p:cNvSpPr txBox="1">
            <a:spLocks/>
          </p:cNvSpPr>
          <p:nvPr/>
        </p:nvSpPr>
        <p:spPr>
          <a:xfrm>
            <a:off x="4937511" y="984079"/>
            <a:ext cx="4093675" cy="22155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1"/>
              </a:buClr>
              <a:buSzPts val="1200"/>
              <a:buFont typeface="Barlow"/>
              <a:buAutoNum type="arabicPeriod"/>
              <a:defRPr sz="1250" b="0" i="0" u="none" strike="noStrike" cap="none">
                <a:solidFill>
                  <a:schemeClr val="dk1"/>
                </a:solidFill>
                <a:latin typeface="Barlow"/>
                <a:ea typeface="Barlow"/>
                <a:cs typeface="Barlow"/>
                <a:sym typeface="Barlow"/>
              </a:defRPr>
            </a:lvl1pPr>
            <a:lvl2pPr marL="914400" marR="0" lvl="1" indent="-304800" algn="l" rtl="0">
              <a:lnSpc>
                <a:spcPct val="115000"/>
              </a:lnSpc>
              <a:spcBef>
                <a:spcPts val="0"/>
              </a:spcBef>
              <a:spcAft>
                <a:spcPts val="0"/>
              </a:spcAft>
              <a:buClr>
                <a:schemeClr val="dk1"/>
              </a:buClr>
              <a:buSzPts val="1200"/>
              <a:buFont typeface="Roboto Condensed Light"/>
              <a:buAutoNum type="alphaLcPeriod"/>
              <a:defRPr sz="1400" b="0" i="0" u="none" strike="noStrike" cap="none">
                <a:solidFill>
                  <a:schemeClr val="dk1"/>
                </a:solidFill>
                <a:latin typeface="Barlow"/>
                <a:ea typeface="Barlow"/>
                <a:cs typeface="Barlow"/>
                <a:sym typeface="Barlow"/>
              </a:defRPr>
            </a:lvl2pPr>
            <a:lvl3pPr marL="1371600" marR="0" lvl="2" indent="-304800" algn="l" rtl="0">
              <a:lnSpc>
                <a:spcPct val="115000"/>
              </a:lnSpc>
              <a:spcBef>
                <a:spcPts val="0"/>
              </a:spcBef>
              <a:spcAft>
                <a:spcPts val="0"/>
              </a:spcAft>
              <a:buClr>
                <a:schemeClr val="dk1"/>
              </a:buClr>
              <a:buSzPts val="1200"/>
              <a:buFont typeface="Roboto Condensed Light"/>
              <a:buAutoNum type="romanLcPeriod"/>
              <a:defRPr sz="1400" b="0" i="0" u="none" strike="noStrike" cap="none">
                <a:solidFill>
                  <a:schemeClr val="dk1"/>
                </a:solidFill>
                <a:latin typeface="Barlow"/>
                <a:ea typeface="Barlow"/>
                <a:cs typeface="Barlow"/>
                <a:sym typeface="Barlow"/>
              </a:defRPr>
            </a:lvl3pPr>
            <a:lvl4pPr marL="1828800" marR="0" lvl="3" indent="-304800" algn="l" rtl="0">
              <a:lnSpc>
                <a:spcPct val="115000"/>
              </a:lnSpc>
              <a:spcBef>
                <a:spcPts val="0"/>
              </a:spcBef>
              <a:spcAft>
                <a:spcPts val="0"/>
              </a:spcAft>
              <a:buClr>
                <a:schemeClr val="dk1"/>
              </a:buClr>
              <a:buSzPts val="1200"/>
              <a:buFont typeface="Roboto Condensed Light"/>
              <a:buAutoNum type="arabicPeriod"/>
              <a:defRPr sz="1400" b="0" i="0" u="none" strike="noStrike" cap="none">
                <a:solidFill>
                  <a:schemeClr val="dk1"/>
                </a:solidFill>
                <a:latin typeface="Barlow"/>
                <a:ea typeface="Barlow"/>
                <a:cs typeface="Barlow"/>
                <a:sym typeface="Barlow"/>
              </a:defRPr>
            </a:lvl4pPr>
            <a:lvl5pPr marL="2286000" marR="0" lvl="4" indent="-304800" algn="l" rtl="0">
              <a:lnSpc>
                <a:spcPct val="115000"/>
              </a:lnSpc>
              <a:spcBef>
                <a:spcPts val="0"/>
              </a:spcBef>
              <a:spcAft>
                <a:spcPts val="0"/>
              </a:spcAft>
              <a:buClr>
                <a:schemeClr val="dk1"/>
              </a:buClr>
              <a:buSzPts val="1200"/>
              <a:buFont typeface="Roboto Condensed Light"/>
              <a:buAutoNum type="alphaLcPeriod"/>
              <a:defRPr sz="1400" b="0" i="0" u="none" strike="noStrike" cap="none">
                <a:solidFill>
                  <a:schemeClr val="dk1"/>
                </a:solidFill>
                <a:latin typeface="Barlow"/>
                <a:ea typeface="Barlow"/>
                <a:cs typeface="Barlow"/>
                <a:sym typeface="Barlow"/>
              </a:defRPr>
            </a:lvl5pPr>
            <a:lvl6pPr marL="2743200" marR="0" lvl="5" indent="-304800" algn="l" rtl="0">
              <a:lnSpc>
                <a:spcPct val="115000"/>
              </a:lnSpc>
              <a:spcBef>
                <a:spcPts val="0"/>
              </a:spcBef>
              <a:spcAft>
                <a:spcPts val="0"/>
              </a:spcAft>
              <a:buClr>
                <a:schemeClr val="dk1"/>
              </a:buClr>
              <a:buSzPts val="1200"/>
              <a:buFont typeface="Roboto Condensed Light"/>
              <a:buAutoNum type="romanLcPeriod"/>
              <a:defRPr sz="1400" b="0" i="0" u="none" strike="noStrike" cap="none">
                <a:solidFill>
                  <a:schemeClr val="dk1"/>
                </a:solidFill>
                <a:latin typeface="Barlow"/>
                <a:ea typeface="Barlow"/>
                <a:cs typeface="Barlow"/>
                <a:sym typeface="Barlow"/>
              </a:defRPr>
            </a:lvl6pPr>
            <a:lvl7pPr marL="3200400" marR="0" lvl="6" indent="-304800" algn="l" rtl="0">
              <a:lnSpc>
                <a:spcPct val="115000"/>
              </a:lnSpc>
              <a:spcBef>
                <a:spcPts val="0"/>
              </a:spcBef>
              <a:spcAft>
                <a:spcPts val="0"/>
              </a:spcAft>
              <a:buClr>
                <a:schemeClr val="dk1"/>
              </a:buClr>
              <a:buSzPts val="1200"/>
              <a:buFont typeface="Roboto Condensed Light"/>
              <a:buAutoNum type="arabicPeriod"/>
              <a:defRPr sz="1400" b="0" i="0" u="none" strike="noStrike" cap="none">
                <a:solidFill>
                  <a:schemeClr val="dk1"/>
                </a:solidFill>
                <a:latin typeface="Barlow"/>
                <a:ea typeface="Barlow"/>
                <a:cs typeface="Barlow"/>
                <a:sym typeface="Barlow"/>
              </a:defRPr>
            </a:lvl7pPr>
            <a:lvl8pPr marL="3657600" marR="0" lvl="7" indent="-304800" algn="l" rtl="0">
              <a:lnSpc>
                <a:spcPct val="115000"/>
              </a:lnSpc>
              <a:spcBef>
                <a:spcPts val="0"/>
              </a:spcBef>
              <a:spcAft>
                <a:spcPts val="0"/>
              </a:spcAft>
              <a:buClr>
                <a:schemeClr val="dk1"/>
              </a:buClr>
              <a:buSzPts val="1200"/>
              <a:buFont typeface="Roboto Condensed Light"/>
              <a:buAutoNum type="alphaLcPeriod"/>
              <a:defRPr sz="1400" b="0" i="0" u="none" strike="noStrike" cap="none">
                <a:solidFill>
                  <a:schemeClr val="dk1"/>
                </a:solidFill>
                <a:latin typeface="Barlow"/>
                <a:ea typeface="Barlow"/>
                <a:cs typeface="Barlow"/>
                <a:sym typeface="Barlow"/>
              </a:defRPr>
            </a:lvl8pPr>
            <a:lvl9pPr marL="4114800" marR="0" lvl="8" indent="-304800" algn="l" rtl="0">
              <a:lnSpc>
                <a:spcPct val="115000"/>
              </a:lnSpc>
              <a:spcBef>
                <a:spcPts val="0"/>
              </a:spcBef>
              <a:spcAft>
                <a:spcPts val="0"/>
              </a:spcAft>
              <a:buClr>
                <a:schemeClr val="dk1"/>
              </a:buClr>
              <a:buSzPts val="1200"/>
              <a:buFont typeface="Roboto Condensed Light"/>
              <a:buAutoNum type="romanLcPeriod"/>
              <a:defRPr sz="1400" b="0" i="0" u="none" strike="noStrike" cap="none">
                <a:solidFill>
                  <a:schemeClr val="dk1"/>
                </a:solidFill>
                <a:latin typeface="Barlow"/>
                <a:ea typeface="Barlow"/>
                <a:cs typeface="Barlow"/>
                <a:sym typeface="Barlow"/>
              </a:defRPr>
            </a:lvl9pPr>
          </a:lstStyle>
          <a:p>
            <a:pPr marL="438150" indent="-285750" algn="just">
              <a:buClr>
                <a:schemeClr val="accent6">
                  <a:lumMod val="10000"/>
                </a:schemeClr>
              </a:buClr>
              <a:buSzPct val="100000"/>
              <a:buFont typeface="Arial" panose="020B0604020202020204" pitchFamily="34" charset="0"/>
              <a:buChar char="•"/>
            </a:pPr>
            <a:r>
              <a:rPr lang="en-IN" sz="1500" dirty="0">
                <a:solidFill>
                  <a:schemeClr val="accent6">
                    <a:lumMod val="10000"/>
                  </a:schemeClr>
                </a:solidFill>
                <a:latin typeface="Times New Roman" panose="02020603050405020304" pitchFamily="18" charset="0"/>
                <a:cs typeface="Times New Roman" panose="02020603050405020304" pitchFamily="18" charset="0"/>
              </a:rPr>
              <a:t>Visualized data for each category:</a:t>
            </a:r>
          </a:p>
          <a:p>
            <a:pPr marL="895350" lvl="1" indent="-285750" algn="just">
              <a:buClr>
                <a:schemeClr val="accent6">
                  <a:lumMod val="10000"/>
                </a:schemeClr>
              </a:buClr>
              <a:buSzPct val="100000"/>
              <a:buFont typeface="Arial" panose="020B0604020202020204" pitchFamily="34" charset="0"/>
              <a:buChar char="•"/>
            </a:pPr>
            <a:r>
              <a:rPr lang="en-IN" sz="1500" dirty="0">
                <a:solidFill>
                  <a:schemeClr val="accent6">
                    <a:lumMod val="10000"/>
                  </a:schemeClr>
                </a:solidFill>
                <a:latin typeface="Times New Roman" panose="02020603050405020304" pitchFamily="18" charset="0"/>
                <a:cs typeface="Times New Roman" panose="02020603050405020304" pitchFamily="18" charset="0"/>
              </a:rPr>
              <a:t>Demographics</a:t>
            </a:r>
          </a:p>
          <a:p>
            <a:pPr marL="895350" lvl="1" indent="-285750" algn="just">
              <a:buClr>
                <a:schemeClr val="accent6">
                  <a:lumMod val="10000"/>
                </a:schemeClr>
              </a:buClr>
              <a:buSzPct val="100000"/>
              <a:buFont typeface="Arial" panose="020B0604020202020204" pitchFamily="34" charset="0"/>
              <a:buChar char="•"/>
            </a:pPr>
            <a:r>
              <a:rPr lang="en-IN" sz="1500" dirty="0">
                <a:solidFill>
                  <a:schemeClr val="accent6">
                    <a:lumMod val="10000"/>
                  </a:schemeClr>
                </a:solidFill>
                <a:latin typeface="Times New Roman" panose="02020603050405020304" pitchFamily="18" charset="0"/>
                <a:cs typeface="Times New Roman" panose="02020603050405020304" pitchFamily="18" charset="0"/>
              </a:rPr>
              <a:t>Sleep</a:t>
            </a:r>
          </a:p>
          <a:p>
            <a:pPr marL="895350" lvl="1" indent="-285750" algn="just">
              <a:buClr>
                <a:schemeClr val="accent6">
                  <a:lumMod val="10000"/>
                </a:schemeClr>
              </a:buClr>
              <a:buSzPct val="100000"/>
              <a:buFont typeface="Arial" panose="020B0604020202020204" pitchFamily="34" charset="0"/>
              <a:buChar char="•"/>
            </a:pPr>
            <a:r>
              <a:rPr lang="en-IN" sz="1500" dirty="0">
                <a:solidFill>
                  <a:schemeClr val="accent6">
                    <a:lumMod val="10000"/>
                  </a:schemeClr>
                </a:solidFill>
                <a:latin typeface="Times New Roman" panose="02020603050405020304" pitchFamily="18" charset="0"/>
                <a:cs typeface="Times New Roman" panose="02020603050405020304" pitchFamily="18" charset="0"/>
              </a:rPr>
              <a:t>Physical exercise</a:t>
            </a:r>
          </a:p>
          <a:p>
            <a:pPr marL="895350" lvl="1" indent="-285750" algn="just">
              <a:buClr>
                <a:schemeClr val="accent6">
                  <a:lumMod val="10000"/>
                </a:schemeClr>
              </a:buClr>
              <a:buSzPct val="100000"/>
              <a:buFont typeface="Arial" panose="020B0604020202020204" pitchFamily="34" charset="0"/>
              <a:buChar char="•"/>
            </a:pPr>
            <a:r>
              <a:rPr lang="en-IN" sz="1500" dirty="0">
                <a:solidFill>
                  <a:schemeClr val="accent6">
                    <a:lumMod val="10000"/>
                  </a:schemeClr>
                </a:solidFill>
                <a:latin typeface="Times New Roman" panose="02020603050405020304" pitchFamily="18" charset="0"/>
                <a:cs typeface="Times New Roman" panose="02020603050405020304" pitchFamily="18" charset="0"/>
              </a:rPr>
              <a:t>Food consumption</a:t>
            </a:r>
          </a:p>
          <a:p>
            <a:pPr marL="895350" lvl="1" indent="-285750" algn="just">
              <a:buClr>
                <a:schemeClr val="accent6">
                  <a:lumMod val="10000"/>
                </a:schemeClr>
              </a:buClr>
              <a:buSzPct val="100000"/>
              <a:buFont typeface="Arial" panose="020B0604020202020204" pitchFamily="34" charset="0"/>
              <a:buChar char="•"/>
            </a:pPr>
            <a:endParaRPr lang="en-IN" sz="1500" dirty="0">
              <a:solidFill>
                <a:schemeClr val="accent6">
                  <a:lumMod val="10000"/>
                </a:schemeClr>
              </a:solidFill>
              <a:latin typeface="Times New Roman" panose="02020603050405020304" pitchFamily="18" charset="0"/>
              <a:cs typeface="Times New Roman" panose="02020603050405020304" pitchFamily="18" charset="0"/>
            </a:endParaRPr>
          </a:p>
          <a:p>
            <a:pPr marL="438150" indent="-285750" algn="just">
              <a:buClr>
                <a:schemeClr val="accent6">
                  <a:lumMod val="10000"/>
                </a:schemeClr>
              </a:buClr>
              <a:buSzPct val="100000"/>
              <a:buFont typeface="Arial" panose="020B0604020202020204" pitchFamily="34" charset="0"/>
              <a:buChar char="•"/>
            </a:pPr>
            <a:r>
              <a:rPr lang="en-IN" sz="1500" dirty="0">
                <a:solidFill>
                  <a:schemeClr val="accent6">
                    <a:lumMod val="10000"/>
                  </a:schemeClr>
                </a:solidFill>
                <a:latin typeface="Times New Roman" panose="02020603050405020304" pitchFamily="18" charset="0"/>
                <a:cs typeface="Times New Roman" panose="02020603050405020304" pitchFamily="18" charset="0"/>
              </a:rPr>
              <a:t>Inspected the dataset shape, types, and basic statistics to describe each column data type.</a:t>
            </a:r>
          </a:p>
          <a:p>
            <a:pPr marL="438150" indent="-285750" algn="just">
              <a:buClr>
                <a:schemeClr val="accent6">
                  <a:lumMod val="10000"/>
                </a:schemeClr>
              </a:buClr>
              <a:buSzPct val="100000"/>
              <a:buFont typeface="Arial" panose="020B0604020202020204" pitchFamily="34" charset="0"/>
              <a:buChar char="•"/>
            </a:pPr>
            <a:endParaRPr lang="en-IN" sz="1500" dirty="0">
              <a:solidFill>
                <a:schemeClr val="accent6">
                  <a:lumMod val="10000"/>
                </a:schemeClr>
              </a:solidFill>
              <a:latin typeface="Times New Roman" panose="02020603050405020304" pitchFamily="18" charset="0"/>
              <a:cs typeface="Times New Roman" panose="02020603050405020304" pitchFamily="18" charset="0"/>
            </a:endParaRPr>
          </a:p>
          <a:p>
            <a:pPr marL="438150" indent="-285750" algn="just">
              <a:buClr>
                <a:schemeClr val="accent6">
                  <a:lumMod val="10000"/>
                </a:schemeClr>
              </a:buClr>
              <a:buSzPct val="100000"/>
              <a:buFont typeface="Arial" panose="020B0604020202020204" pitchFamily="34" charset="0"/>
              <a:buChar char="•"/>
            </a:pPr>
            <a:endParaRPr lang="en-IN" sz="1500" dirty="0">
              <a:solidFill>
                <a:schemeClr val="accent6">
                  <a:lumMod val="10000"/>
                </a:schemeClr>
              </a:solidFill>
              <a:latin typeface="Times New Roman" panose="02020603050405020304" pitchFamily="18" charset="0"/>
              <a:cs typeface="Times New Roman" panose="02020603050405020304" pitchFamily="18" charset="0"/>
            </a:endParaRPr>
          </a:p>
          <a:p>
            <a:pPr marL="609600" lvl="1" indent="0" algn="just">
              <a:buClr>
                <a:schemeClr val="accent6">
                  <a:lumMod val="10000"/>
                </a:schemeClr>
              </a:buClr>
              <a:buSzPct val="100000"/>
              <a:buNone/>
            </a:pPr>
            <a:endParaRPr lang="en-IN" sz="1800" dirty="0">
              <a:latin typeface="Times New Roman" panose="02020603050405020304" pitchFamily="18" charset="0"/>
              <a:cs typeface="Times New Roman" panose="02020603050405020304" pitchFamily="18" charset="0"/>
            </a:endParaRPr>
          </a:p>
          <a:p>
            <a:pPr marL="895350" lvl="1" indent="-285750" algn="just">
              <a:buClr>
                <a:schemeClr val="accent6">
                  <a:lumMod val="10000"/>
                </a:schemeClr>
              </a:buClr>
              <a:buSzPct val="100000"/>
              <a:buFont typeface="Arial" panose="020B0604020202020204" pitchFamily="34" charset="0"/>
              <a:buChar char="•"/>
            </a:pPr>
            <a:endParaRPr lang="en-IN" sz="1650" dirty="0">
              <a:solidFill>
                <a:schemeClr val="accent6">
                  <a:lumMod val="10000"/>
                </a:schemeClr>
              </a:solidFill>
              <a:latin typeface="Times New Roman" panose="02020603050405020304" pitchFamily="18" charset="0"/>
              <a:cs typeface="Times New Roman" panose="02020603050405020304" pitchFamily="18" charset="0"/>
            </a:endParaRPr>
          </a:p>
          <a:p>
            <a:pPr marL="152400" indent="0" algn="just">
              <a:buClr>
                <a:schemeClr val="accent6">
                  <a:lumMod val="10000"/>
                </a:schemeClr>
              </a:buClr>
              <a:buSzPct val="100000"/>
              <a:buFont typeface="Barlow"/>
              <a:buNone/>
            </a:pPr>
            <a:endParaRPr lang="en-IN" sz="1650" dirty="0">
              <a:solidFill>
                <a:schemeClr val="accent6">
                  <a:lumMod val="10000"/>
                </a:schemeClr>
              </a:solidFill>
              <a:latin typeface="Times New Roman" panose="02020603050405020304" pitchFamily="18" charset="0"/>
              <a:cs typeface="Times New Roman" panose="02020603050405020304" pitchFamily="18" charset="0"/>
            </a:endParaRPr>
          </a:p>
          <a:p>
            <a:pPr marL="438150" indent="-285750" algn="just">
              <a:buClr>
                <a:schemeClr val="accent6">
                  <a:lumMod val="10000"/>
                </a:schemeClr>
              </a:buClr>
              <a:buSzPct val="100000"/>
              <a:buFont typeface="Arial" panose="020B0604020202020204" pitchFamily="34" charset="0"/>
              <a:buChar char="•"/>
            </a:pPr>
            <a:endParaRPr lang="en-IN" sz="1500" dirty="0">
              <a:solidFill>
                <a:schemeClr val="accent6">
                  <a:lumMod val="10000"/>
                </a:schemeClr>
              </a:solidFill>
              <a:latin typeface="Times New Roman" panose="02020603050405020304" pitchFamily="18" charset="0"/>
              <a:cs typeface="Times New Roman" panose="02020603050405020304" pitchFamily="18" charset="0"/>
            </a:endParaRPr>
          </a:p>
          <a:p>
            <a:pPr marL="438150" indent="-285750" algn="just">
              <a:buClr>
                <a:schemeClr val="accent6">
                  <a:lumMod val="10000"/>
                </a:schemeClr>
              </a:buClr>
              <a:buSzPct val="100000"/>
              <a:buFont typeface="Arial" panose="020B0604020202020204" pitchFamily="34" charset="0"/>
              <a:buChar char="•"/>
            </a:pPr>
            <a:endParaRPr lang="en-IN" sz="1500" dirty="0">
              <a:solidFill>
                <a:schemeClr val="accent6">
                  <a:lumMod val="10000"/>
                </a:schemeClr>
              </a:solidFill>
              <a:latin typeface="Times New Roman" panose="02020603050405020304" pitchFamily="18" charset="0"/>
              <a:cs typeface="Times New Roman" panose="02020603050405020304" pitchFamily="18" charset="0"/>
            </a:endParaRPr>
          </a:p>
          <a:p>
            <a:pPr marL="438150" indent="-285750" algn="just">
              <a:buClr>
                <a:schemeClr val="accent6">
                  <a:lumMod val="10000"/>
                </a:schemeClr>
              </a:buClr>
              <a:buSzPct val="100000"/>
              <a:buFont typeface="Arial" panose="020B0604020202020204" pitchFamily="34" charset="0"/>
              <a:buChar char="•"/>
            </a:pPr>
            <a:endParaRPr lang="en-IN" sz="1500" dirty="0">
              <a:solidFill>
                <a:schemeClr val="accent6">
                  <a:lumMod val="10000"/>
                </a:schemeClr>
              </a:solidFill>
              <a:latin typeface="Times New Roman" panose="02020603050405020304" pitchFamily="18" charset="0"/>
              <a:cs typeface="Times New Roman" panose="02020603050405020304" pitchFamily="18" charset="0"/>
            </a:endParaRPr>
          </a:p>
          <a:p>
            <a:pPr marL="438150" indent="-285750" algn="just">
              <a:buFont typeface="Arial" panose="020B0604020202020204" pitchFamily="34" charset="0"/>
              <a:buChar char="•"/>
            </a:pPr>
            <a:endParaRPr lang="en-IN" sz="1500" dirty="0">
              <a:solidFill>
                <a:schemeClr val="accent6">
                  <a:lumMod val="10000"/>
                </a:schemeClr>
              </a:solidFill>
              <a:latin typeface="Times New Roman" panose="02020603050405020304" pitchFamily="18" charset="0"/>
              <a:cs typeface="Times New Roman" panose="02020603050405020304" pitchFamily="18" charset="0"/>
            </a:endParaRPr>
          </a:p>
        </p:txBody>
      </p:sp>
      <p:pic>
        <p:nvPicPr>
          <p:cNvPr id="20" name="Picture 19" descr="NumPy Logo PNG Vector (SVG) Free Download">
            <a:extLst>
              <a:ext uri="{FF2B5EF4-FFF2-40B4-BE49-F238E27FC236}">
                <a16:creationId xmlns:a16="http://schemas.microsoft.com/office/drawing/2014/main" id="{D89875A8-69EA-400C-CE07-1D5887F8370D}"/>
              </a:ext>
            </a:extLst>
          </p:cNvPr>
          <p:cNvPicPr>
            <a:picLocks noChangeAspect="1"/>
          </p:cNvPicPr>
          <p:nvPr/>
        </p:nvPicPr>
        <p:blipFill>
          <a:blip r:embed="rId4"/>
          <a:stretch>
            <a:fillRect/>
          </a:stretch>
        </p:blipFill>
        <p:spPr>
          <a:xfrm>
            <a:off x="1039067" y="3889864"/>
            <a:ext cx="629546" cy="673454"/>
          </a:xfrm>
          <a:prstGeom prst="rect">
            <a:avLst/>
          </a:prstGeom>
        </p:spPr>
      </p:pic>
      <p:pic>
        <p:nvPicPr>
          <p:cNvPr id="21" name="Graphic 20" descr="Pandas Vector Logo - Download Free SVG Icon | Worldvectorlogo">
            <a:extLst>
              <a:ext uri="{FF2B5EF4-FFF2-40B4-BE49-F238E27FC236}">
                <a16:creationId xmlns:a16="http://schemas.microsoft.com/office/drawing/2014/main" id="{ED855849-6103-6B0E-EE7C-F4189DE497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67375" y="3868325"/>
            <a:ext cx="521165" cy="691661"/>
          </a:xfrm>
          <a:prstGeom prst="rect">
            <a:avLst/>
          </a:prstGeom>
        </p:spPr>
      </p:pic>
      <p:pic>
        <p:nvPicPr>
          <p:cNvPr id="22" name="Picture 21" descr="SciPy - NumFOCUS">
            <a:extLst>
              <a:ext uri="{FF2B5EF4-FFF2-40B4-BE49-F238E27FC236}">
                <a16:creationId xmlns:a16="http://schemas.microsoft.com/office/drawing/2014/main" id="{7261FDEB-CE1D-F9A2-F2BC-D376F89378E1}"/>
              </a:ext>
            </a:extLst>
          </p:cNvPr>
          <p:cNvPicPr>
            <a:picLocks noChangeAspect="1"/>
          </p:cNvPicPr>
          <p:nvPr/>
        </p:nvPicPr>
        <p:blipFill>
          <a:blip r:embed="rId7"/>
          <a:stretch>
            <a:fillRect/>
          </a:stretch>
        </p:blipFill>
        <p:spPr>
          <a:xfrm>
            <a:off x="2787302" y="3868325"/>
            <a:ext cx="740512" cy="740512"/>
          </a:xfrm>
          <a:prstGeom prst="rect">
            <a:avLst/>
          </a:prstGeom>
        </p:spPr>
      </p:pic>
      <p:pic>
        <p:nvPicPr>
          <p:cNvPr id="23" name="Picture 22" descr="NumPy Logo PNG Vector (SVG) Free Download">
            <a:extLst>
              <a:ext uri="{FF2B5EF4-FFF2-40B4-BE49-F238E27FC236}">
                <a16:creationId xmlns:a16="http://schemas.microsoft.com/office/drawing/2014/main" id="{81C4F95A-AA20-B382-CE6B-0E93C2D28693}"/>
              </a:ext>
            </a:extLst>
          </p:cNvPr>
          <p:cNvPicPr>
            <a:picLocks noChangeAspect="1"/>
          </p:cNvPicPr>
          <p:nvPr/>
        </p:nvPicPr>
        <p:blipFill>
          <a:blip r:embed="rId4"/>
          <a:stretch>
            <a:fillRect/>
          </a:stretch>
        </p:blipFill>
        <p:spPr>
          <a:xfrm>
            <a:off x="5258740" y="3797445"/>
            <a:ext cx="655370" cy="654394"/>
          </a:xfrm>
          <a:prstGeom prst="rect">
            <a:avLst/>
          </a:prstGeom>
        </p:spPr>
      </p:pic>
      <p:pic>
        <p:nvPicPr>
          <p:cNvPr id="24" name="Graphic 23" descr="Pandas Vector Logo - Download Free SVG Icon | Worldvectorlogo">
            <a:extLst>
              <a:ext uri="{FF2B5EF4-FFF2-40B4-BE49-F238E27FC236}">
                <a16:creationId xmlns:a16="http://schemas.microsoft.com/office/drawing/2014/main" id="{D72146D1-1861-5925-96B6-D8F125D224E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48017" y="3799066"/>
            <a:ext cx="447331" cy="621433"/>
          </a:xfrm>
          <a:prstGeom prst="rect">
            <a:avLst/>
          </a:prstGeom>
        </p:spPr>
      </p:pic>
      <p:pic>
        <p:nvPicPr>
          <p:cNvPr id="25" name="Picture 24" descr="SciPy - NumFOCUS">
            <a:extLst>
              <a:ext uri="{FF2B5EF4-FFF2-40B4-BE49-F238E27FC236}">
                <a16:creationId xmlns:a16="http://schemas.microsoft.com/office/drawing/2014/main" id="{A985265E-5AF5-B1E8-EFDD-B31D7F58F204}"/>
              </a:ext>
            </a:extLst>
          </p:cNvPr>
          <p:cNvPicPr>
            <a:picLocks noChangeAspect="1"/>
          </p:cNvPicPr>
          <p:nvPr/>
        </p:nvPicPr>
        <p:blipFill>
          <a:blip r:embed="rId7"/>
          <a:stretch>
            <a:fillRect/>
          </a:stretch>
        </p:blipFill>
        <p:spPr>
          <a:xfrm>
            <a:off x="6572756" y="3807837"/>
            <a:ext cx="601652" cy="596769"/>
          </a:xfrm>
          <a:prstGeom prst="rect">
            <a:avLst/>
          </a:prstGeom>
        </p:spPr>
      </p:pic>
      <p:pic>
        <p:nvPicPr>
          <p:cNvPr id="26" name="Picture 4" descr="Bokeh - NumFOCUS">
            <a:extLst>
              <a:ext uri="{FF2B5EF4-FFF2-40B4-BE49-F238E27FC236}">
                <a16:creationId xmlns:a16="http://schemas.microsoft.com/office/drawing/2014/main" id="{A826F8EA-1DA8-9D63-8413-969A105339E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09204" y="3847811"/>
            <a:ext cx="597674" cy="59767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A picture containing text&#10;&#10;Description automatically generated">
            <a:extLst>
              <a:ext uri="{FF2B5EF4-FFF2-40B4-BE49-F238E27FC236}">
                <a16:creationId xmlns:a16="http://schemas.microsoft.com/office/drawing/2014/main" id="{5BC19CC9-A62E-6485-9372-203837460C5C}"/>
              </a:ext>
            </a:extLst>
          </p:cNvPr>
          <p:cNvPicPr>
            <a:picLocks noChangeAspect="1"/>
          </p:cNvPicPr>
          <p:nvPr/>
        </p:nvPicPr>
        <p:blipFill>
          <a:blip r:embed="rId9"/>
          <a:stretch>
            <a:fillRect/>
          </a:stretch>
        </p:blipFill>
        <p:spPr>
          <a:xfrm>
            <a:off x="7558910" y="3826287"/>
            <a:ext cx="546023" cy="597674"/>
          </a:xfrm>
          <a:prstGeom prst="rect">
            <a:avLst/>
          </a:prstGeom>
        </p:spPr>
      </p:pic>
      <p:pic>
        <p:nvPicPr>
          <p:cNvPr id="28" name="Graphic 27" descr="matplotlib.pyplot.savefig — Matplotlib 3.4.2 documentation">
            <a:extLst>
              <a:ext uri="{FF2B5EF4-FFF2-40B4-BE49-F238E27FC236}">
                <a16:creationId xmlns:a16="http://schemas.microsoft.com/office/drawing/2014/main" id="{00606C7E-ECFF-A11E-0BA1-F67348D133B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18130" y="4394786"/>
            <a:ext cx="3094200" cy="742608"/>
          </a:xfrm>
          <a:prstGeom prst="rect">
            <a:avLst/>
          </a:prstGeom>
        </p:spPr>
      </p:pic>
    </p:spTree>
    <p:extLst>
      <p:ext uri="{BB962C8B-B14F-4D97-AF65-F5344CB8AC3E}">
        <p14:creationId xmlns:p14="http://schemas.microsoft.com/office/powerpoint/2010/main" val="1879361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3A1EF-FD4B-7A1B-A385-C787E1F2A929}"/>
            </a:ext>
          </a:extLst>
        </p:cNvPr>
        <p:cNvGrpSpPr/>
        <p:nvPr/>
      </p:nvGrpSpPr>
      <p:grpSpPr>
        <a:xfrm>
          <a:off x="0" y="0"/>
          <a:ext cx="0" cy="0"/>
          <a:chOff x="0" y="0"/>
          <a:chExt cx="0" cy="0"/>
        </a:xfrm>
      </p:grpSpPr>
      <p:sp>
        <p:nvSpPr>
          <p:cNvPr id="3" name="Google Shape;470;p30">
            <a:extLst>
              <a:ext uri="{FF2B5EF4-FFF2-40B4-BE49-F238E27FC236}">
                <a16:creationId xmlns:a16="http://schemas.microsoft.com/office/drawing/2014/main" id="{9BE24172-AA05-0624-09DE-8FEB74A72F44}"/>
              </a:ext>
            </a:extLst>
          </p:cNvPr>
          <p:cNvSpPr/>
          <p:nvPr/>
        </p:nvSpPr>
        <p:spPr>
          <a:xfrm>
            <a:off x="398237" y="230264"/>
            <a:ext cx="3598699" cy="557048"/>
          </a:xfrm>
          <a:custGeom>
            <a:avLst/>
            <a:gdLst/>
            <a:ahLst/>
            <a:cxnLst/>
            <a:rect l="l" t="t" r="r" b="b"/>
            <a:pathLst>
              <a:path w="203884" h="28552" extrusionOk="0">
                <a:moveTo>
                  <a:pt x="12526" y="1"/>
                </a:moveTo>
                <a:cubicBezTo>
                  <a:pt x="5644" y="1"/>
                  <a:pt x="1" y="5644"/>
                  <a:pt x="1" y="12526"/>
                </a:cubicBezTo>
                <a:lnTo>
                  <a:pt x="1" y="28552"/>
                </a:lnTo>
                <a:lnTo>
                  <a:pt x="203883" y="28552"/>
                </a:lnTo>
                <a:lnTo>
                  <a:pt x="203883" y="12526"/>
                </a:lnTo>
                <a:cubicBezTo>
                  <a:pt x="203883" y="5644"/>
                  <a:pt x="198240" y="1"/>
                  <a:pt x="191358" y="1"/>
                </a:cubicBezTo>
                <a:close/>
              </a:path>
            </a:pathLst>
          </a:custGeom>
          <a:solidFill>
            <a:schemeClr val="accent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71;p30">
            <a:extLst>
              <a:ext uri="{FF2B5EF4-FFF2-40B4-BE49-F238E27FC236}">
                <a16:creationId xmlns:a16="http://schemas.microsoft.com/office/drawing/2014/main" id="{900C0204-AE55-BA66-510F-9236A4D8E3AA}"/>
              </a:ext>
            </a:extLst>
          </p:cNvPr>
          <p:cNvSpPr/>
          <p:nvPr/>
        </p:nvSpPr>
        <p:spPr>
          <a:xfrm>
            <a:off x="558942" y="230264"/>
            <a:ext cx="629328" cy="557048"/>
          </a:xfrm>
          <a:custGeom>
            <a:avLst/>
            <a:gdLst/>
            <a:ahLst/>
            <a:cxnLst/>
            <a:rect l="l" t="t" r="r" b="b"/>
            <a:pathLst>
              <a:path w="37029" h="28552" extrusionOk="0">
                <a:moveTo>
                  <a:pt x="0" y="1"/>
                </a:moveTo>
                <a:lnTo>
                  <a:pt x="0" y="28552"/>
                </a:lnTo>
                <a:lnTo>
                  <a:pt x="31826" y="28552"/>
                </a:lnTo>
                <a:lnTo>
                  <a:pt x="31826" y="5215"/>
                </a:lnTo>
                <a:lnTo>
                  <a:pt x="37029" y="1"/>
                </a:lnTo>
                <a:close/>
              </a:path>
            </a:pathLst>
          </a:custGeom>
          <a:gradFill>
            <a:gsLst>
              <a:gs pos="0">
                <a:schemeClr val="accent1"/>
              </a:gs>
              <a:gs pos="100000">
                <a:srgbClr val="2A6256"/>
              </a:gs>
            </a:gsLst>
            <a:lin ang="5400700" scaled="0"/>
          </a:gradFill>
          <a:ln>
            <a:noFill/>
          </a:ln>
        </p:spPr>
        <p:txBody>
          <a:bodyPr spcFirstLastPara="1" wrap="square" lIns="91425" tIns="91425" rIns="182875" bIns="91425" anchor="ctr" anchorCtr="0">
            <a:noAutofit/>
          </a:bodyPr>
          <a:lstStyle/>
          <a:p>
            <a:pPr marL="0" lvl="0" indent="0" algn="ctr" rtl="0">
              <a:spcBef>
                <a:spcPts val="0"/>
              </a:spcBef>
              <a:spcAft>
                <a:spcPts val="0"/>
              </a:spcAft>
              <a:buNone/>
            </a:pPr>
            <a:r>
              <a:rPr lang="en" sz="4000" dirty="0">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rPr>
              <a:t>3</a:t>
            </a:r>
            <a:endParaRPr sz="4000" dirty="0">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sp>
        <p:nvSpPr>
          <p:cNvPr id="5" name="Google Shape;472;p30">
            <a:extLst>
              <a:ext uri="{FF2B5EF4-FFF2-40B4-BE49-F238E27FC236}">
                <a16:creationId xmlns:a16="http://schemas.microsoft.com/office/drawing/2014/main" id="{A90DA0F5-5386-8BD4-CA0C-3004DACFD199}"/>
              </a:ext>
            </a:extLst>
          </p:cNvPr>
          <p:cNvSpPr txBox="1"/>
          <p:nvPr/>
        </p:nvSpPr>
        <p:spPr>
          <a:xfrm>
            <a:off x="1103601" y="337421"/>
            <a:ext cx="2893335" cy="34273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800" b="1" dirty="0">
                <a:solidFill>
                  <a:schemeClr val="dk1"/>
                </a:solidFill>
                <a:latin typeface="Times New Roman" panose="02020603050405020304" pitchFamily="18" charset="0"/>
                <a:cs typeface="Times New Roman" panose="02020603050405020304" pitchFamily="18" charset="0"/>
                <a:sym typeface="Fira Sans Extra Condensed Medium"/>
              </a:rPr>
              <a:t>Data Modeling</a:t>
            </a:r>
          </a:p>
        </p:txBody>
      </p:sp>
      <p:sp>
        <p:nvSpPr>
          <p:cNvPr id="29" name="Google Shape;470;p30">
            <a:extLst>
              <a:ext uri="{FF2B5EF4-FFF2-40B4-BE49-F238E27FC236}">
                <a16:creationId xmlns:a16="http://schemas.microsoft.com/office/drawing/2014/main" id="{CEFE1ED1-043E-FB20-F320-6DB53E46BEFD}"/>
              </a:ext>
            </a:extLst>
          </p:cNvPr>
          <p:cNvSpPr/>
          <p:nvPr/>
        </p:nvSpPr>
        <p:spPr>
          <a:xfrm>
            <a:off x="5114171" y="230264"/>
            <a:ext cx="3598699" cy="557048"/>
          </a:xfrm>
          <a:custGeom>
            <a:avLst/>
            <a:gdLst/>
            <a:ahLst/>
            <a:cxnLst/>
            <a:rect l="l" t="t" r="r" b="b"/>
            <a:pathLst>
              <a:path w="203884" h="28552" extrusionOk="0">
                <a:moveTo>
                  <a:pt x="12526" y="1"/>
                </a:moveTo>
                <a:cubicBezTo>
                  <a:pt x="5644" y="1"/>
                  <a:pt x="1" y="5644"/>
                  <a:pt x="1" y="12526"/>
                </a:cubicBezTo>
                <a:lnTo>
                  <a:pt x="1" y="28552"/>
                </a:lnTo>
                <a:lnTo>
                  <a:pt x="203883" y="28552"/>
                </a:lnTo>
                <a:lnTo>
                  <a:pt x="203883" y="12526"/>
                </a:lnTo>
                <a:cubicBezTo>
                  <a:pt x="203883" y="5644"/>
                  <a:pt x="198240" y="1"/>
                  <a:pt x="191358" y="1"/>
                </a:cubicBezTo>
                <a:close/>
              </a:path>
            </a:pathLst>
          </a:custGeom>
          <a:solidFill>
            <a:schemeClr val="accent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71;p30">
            <a:extLst>
              <a:ext uri="{FF2B5EF4-FFF2-40B4-BE49-F238E27FC236}">
                <a16:creationId xmlns:a16="http://schemas.microsoft.com/office/drawing/2014/main" id="{A77BB9BB-2BC8-8735-CA07-D848247CD353}"/>
              </a:ext>
            </a:extLst>
          </p:cNvPr>
          <p:cNvSpPr/>
          <p:nvPr/>
        </p:nvSpPr>
        <p:spPr>
          <a:xfrm>
            <a:off x="5274876" y="230264"/>
            <a:ext cx="629328" cy="557048"/>
          </a:xfrm>
          <a:custGeom>
            <a:avLst/>
            <a:gdLst/>
            <a:ahLst/>
            <a:cxnLst/>
            <a:rect l="l" t="t" r="r" b="b"/>
            <a:pathLst>
              <a:path w="37029" h="28552" extrusionOk="0">
                <a:moveTo>
                  <a:pt x="0" y="1"/>
                </a:moveTo>
                <a:lnTo>
                  <a:pt x="0" y="28552"/>
                </a:lnTo>
                <a:lnTo>
                  <a:pt x="31826" y="28552"/>
                </a:lnTo>
                <a:lnTo>
                  <a:pt x="31826" y="5215"/>
                </a:lnTo>
                <a:lnTo>
                  <a:pt x="37029" y="1"/>
                </a:lnTo>
                <a:close/>
              </a:path>
            </a:pathLst>
          </a:custGeom>
          <a:gradFill>
            <a:gsLst>
              <a:gs pos="0">
                <a:schemeClr val="accent1"/>
              </a:gs>
              <a:gs pos="100000">
                <a:srgbClr val="2A6256"/>
              </a:gs>
            </a:gsLst>
            <a:lin ang="5400700" scaled="0"/>
          </a:gradFill>
          <a:ln>
            <a:noFill/>
          </a:ln>
        </p:spPr>
        <p:txBody>
          <a:bodyPr spcFirstLastPara="1" wrap="square" lIns="91425" tIns="91425" rIns="182875" bIns="91425" anchor="ctr" anchorCtr="0">
            <a:noAutofit/>
          </a:bodyPr>
          <a:lstStyle/>
          <a:p>
            <a:pPr marL="0" lvl="0" indent="0" algn="ctr" rtl="0">
              <a:spcBef>
                <a:spcPts val="0"/>
              </a:spcBef>
              <a:spcAft>
                <a:spcPts val="0"/>
              </a:spcAft>
              <a:buNone/>
            </a:pPr>
            <a:r>
              <a:rPr lang="en" sz="4000" dirty="0">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rPr>
              <a:t>4</a:t>
            </a:r>
            <a:endParaRPr sz="4000" dirty="0">
              <a:solidFill>
                <a:srgbClr val="FFFFFF"/>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sp>
        <p:nvSpPr>
          <p:cNvPr id="40" name="Google Shape;472;p30">
            <a:extLst>
              <a:ext uri="{FF2B5EF4-FFF2-40B4-BE49-F238E27FC236}">
                <a16:creationId xmlns:a16="http://schemas.microsoft.com/office/drawing/2014/main" id="{D4B0AA0B-D586-56A3-4AA3-8DF5A49D3B15}"/>
              </a:ext>
            </a:extLst>
          </p:cNvPr>
          <p:cNvSpPr txBox="1"/>
          <p:nvPr/>
        </p:nvSpPr>
        <p:spPr>
          <a:xfrm>
            <a:off x="5819535" y="337421"/>
            <a:ext cx="3054040" cy="342733"/>
          </a:xfrm>
          <a:prstGeom prst="rect">
            <a:avLst/>
          </a:prstGeom>
          <a:noFill/>
          <a:ln>
            <a:noFill/>
          </a:ln>
        </p:spPr>
        <p:txBody>
          <a:bodyPr spcFirstLastPara="1" wrap="square" lIns="91425" tIns="91425" rIns="91425" bIns="91425" anchor="ctr" anchorCtr="0">
            <a:noAutofit/>
          </a:bodyPr>
          <a:lstStyle/>
          <a:p>
            <a:r>
              <a:rPr lang="en" sz="1800" b="1" dirty="0">
                <a:solidFill>
                  <a:schemeClr val="dk1"/>
                </a:solidFill>
                <a:latin typeface="Times New Roman" panose="02020603050405020304" pitchFamily="18" charset="0"/>
                <a:cs typeface="Times New Roman" panose="02020603050405020304" pitchFamily="18" charset="0"/>
                <a:sym typeface="Fira Sans Extra Condensed Medium"/>
              </a:rPr>
              <a:t>Data </a:t>
            </a:r>
            <a:r>
              <a:rPr lang="en-IN" sz="1800" b="1" dirty="0">
                <a:solidFill>
                  <a:schemeClr val="dk1"/>
                </a:solidFill>
                <a:latin typeface="Times New Roman" panose="02020603050405020304" pitchFamily="18" charset="0"/>
                <a:cs typeface="Times New Roman" panose="02020603050405020304" pitchFamily="18" charset="0"/>
              </a:rPr>
              <a:t>Interpretability</a:t>
            </a:r>
          </a:p>
        </p:txBody>
      </p:sp>
      <p:sp>
        <p:nvSpPr>
          <p:cNvPr id="41" name="Text Placeholder 2">
            <a:extLst>
              <a:ext uri="{FF2B5EF4-FFF2-40B4-BE49-F238E27FC236}">
                <a16:creationId xmlns:a16="http://schemas.microsoft.com/office/drawing/2014/main" id="{80599C20-A96A-A43B-D354-6926ECE85A60}"/>
              </a:ext>
            </a:extLst>
          </p:cNvPr>
          <p:cNvSpPr txBox="1">
            <a:spLocks/>
          </p:cNvSpPr>
          <p:nvPr/>
        </p:nvSpPr>
        <p:spPr>
          <a:xfrm>
            <a:off x="4752289" y="1013973"/>
            <a:ext cx="4296038" cy="26807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1"/>
              </a:buClr>
              <a:buSzPts val="1200"/>
              <a:buFont typeface="Barlow"/>
              <a:buAutoNum type="arabicPeriod"/>
              <a:defRPr sz="1250" b="0" i="0" u="none" strike="noStrike" cap="none">
                <a:solidFill>
                  <a:schemeClr val="dk1"/>
                </a:solidFill>
                <a:latin typeface="Barlow"/>
                <a:ea typeface="Barlow"/>
                <a:cs typeface="Barlow"/>
                <a:sym typeface="Barlow"/>
              </a:defRPr>
            </a:lvl1pPr>
            <a:lvl2pPr marL="914400" marR="0" lvl="1" indent="-304800" algn="l" rtl="0">
              <a:lnSpc>
                <a:spcPct val="115000"/>
              </a:lnSpc>
              <a:spcBef>
                <a:spcPts val="0"/>
              </a:spcBef>
              <a:spcAft>
                <a:spcPts val="0"/>
              </a:spcAft>
              <a:buClr>
                <a:schemeClr val="dk1"/>
              </a:buClr>
              <a:buSzPts val="1200"/>
              <a:buFont typeface="Roboto Condensed Light"/>
              <a:buAutoNum type="alphaLcPeriod"/>
              <a:defRPr sz="1400" b="0" i="0" u="none" strike="noStrike" cap="none">
                <a:solidFill>
                  <a:schemeClr val="dk1"/>
                </a:solidFill>
                <a:latin typeface="Barlow"/>
                <a:ea typeface="Barlow"/>
                <a:cs typeface="Barlow"/>
                <a:sym typeface="Barlow"/>
              </a:defRPr>
            </a:lvl2pPr>
            <a:lvl3pPr marL="1371600" marR="0" lvl="2" indent="-304800" algn="l" rtl="0">
              <a:lnSpc>
                <a:spcPct val="115000"/>
              </a:lnSpc>
              <a:spcBef>
                <a:spcPts val="0"/>
              </a:spcBef>
              <a:spcAft>
                <a:spcPts val="0"/>
              </a:spcAft>
              <a:buClr>
                <a:schemeClr val="dk1"/>
              </a:buClr>
              <a:buSzPts val="1200"/>
              <a:buFont typeface="Roboto Condensed Light"/>
              <a:buAutoNum type="romanLcPeriod"/>
              <a:defRPr sz="1400" b="0" i="0" u="none" strike="noStrike" cap="none">
                <a:solidFill>
                  <a:schemeClr val="dk1"/>
                </a:solidFill>
                <a:latin typeface="Barlow"/>
                <a:ea typeface="Barlow"/>
                <a:cs typeface="Barlow"/>
                <a:sym typeface="Barlow"/>
              </a:defRPr>
            </a:lvl3pPr>
            <a:lvl4pPr marL="1828800" marR="0" lvl="3" indent="-304800" algn="l" rtl="0">
              <a:lnSpc>
                <a:spcPct val="115000"/>
              </a:lnSpc>
              <a:spcBef>
                <a:spcPts val="0"/>
              </a:spcBef>
              <a:spcAft>
                <a:spcPts val="0"/>
              </a:spcAft>
              <a:buClr>
                <a:schemeClr val="dk1"/>
              </a:buClr>
              <a:buSzPts val="1200"/>
              <a:buFont typeface="Roboto Condensed Light"/>
              <a:buAutoNum type="arabicPeriod"/>
              <a:defRPr sz="1400" b="0" i="0" u="none" strike="noStrike" cap="none">
                <a:solidFill>
                  <a:schemeClr val="dk1"/>
                </a:solidFill>
                <a:latin typeface="Barlow"/>
                <a:ea typeface="Barlow"/>
                <a:cs typeface="Barlow"/>
                <a:sym typeface="Barlow"/>
              </a:defRPr>
            </a:lvl4pPr>
            <a:lvl5pPr marL="2286000" marR="0" lvl="4" indent="-304800" algn="l" rtl="0">
              <a:lnSpc>
                <a:spcPct val="115000"/>
              </a:lnSpc>
              <a:spcBef>
                <a:spcPts val="0"/>
              </a:spcBef>
              <a:spcAft>
                <a:spcPts val="0"/>
              </a:spcAft>
              <a:buClr>
                <a:schemeClr val="dk1"/>
              </a:buClr>
              <a:buSzPts val="1200"/>
              <a:buFont typeface="Roboto Condensed Light"/>
              <a:buAutoNum type="alphaLcPeriod"/>
              <a:defRPr sz="1400" b="0" i="0" u="none" strike="noStrike" cap="none">
                <a:solidFill>
                  <a:schemeClr val="dk1"/>
                </a:solidFill>
                <a:latin typeface="Barlow"/>
                <a:ea typeface="Barlow"/>
                <a:cs typeface="Barlow"/>
                <a:sym typeface="Barlow"/>
              </a:defRPr>
            </a:lvl5pPr>
            <a:lvl6pPr marL="2743200" marR="0" lvl="5" indent="-304800" algn="l" rtl="0">
              <a:lnSpc>
                <a:spcPct val="115000"/>
              </a:lnSpc>
              <a:spcBef>
                <a:spcPts val="0"/>
              </a:spcBef>
              <a:spcAft>
                <a:spcPts val="0"/>
              </a:spcAft>
              <a:buClr>
                <a:schemeClr val="dk1"/>
              </a:buClr>
              <a:buSzPts val="1200"/>
              <a:buFont typeface="Roboto Condensed Light"/>
              <a:buAutoNum type="romanLcPeriod"/>
              <a:defRPr sz="1400" b="0" i="0" u="none" strike="noStrike" cap="none">
                <a:solidFill>
                  <a:schemeClr val="dk1"/>
                </a:solidFill>
                <a:latin typeface="Barlow"/>
                <a:ea typeface="Barlow"/>
                <a:cs typeface="Barlow"/>
                <a:sym typeface="Barlow"/>
              </a:defRPr>
            </a:lvl6pPr>
            <a:lvl7pPr marL="3200400" marR="0" lvl="6" indent="-304800" algn="l" rtl="0">
              <a:lnSpc>
                <a:spcPct val="115000"/>
              </a:lnSpc>
              <a:spcBef>
                <a:spcPts val="0"/>
              </a:spcBef>
              <a:spcAft>
                <a:spcPts val="0"/>
              </a:spcAft>
              <a:buClr>
                <a:schemeClr val="dk1"/>
              </a:buClr>
              <a:buSzPts val="1200"/>
              <a:buFont typeface="Roboto Condensed Light"/>
              <a:buAutoNum type="arabicPeriod"/>
              <a:defRPr sz="1400" b="0" i="0" u="none" strike="noStrike" cap="none">
                <a:solidFill>
                  <a:schemeClr val="dk1"/>
                </a:solidFill>
                <a:latin typeface="Barlow"/>
                <a:ea typeface="Barlow"/>
                <a:cs typeface="Barlow"/>
                <a:sym typeface="Barlow"/>
              </a:defRPr>
            </a:lvl7pPr>
            <a:lvl8pPr marL="3657600" marR="0" lvl="7" indent="-304800" algn="l" rtl="0">
              <a:lnSpc>
                <a:spcPct val="115000"/>
              </a:lnSpc>
              <a:spcBef>
                <a:spcPts val="0"/>
              </a:spcBef>
              <a:spcAft>
                <a:spcPts val="0"/>
              </a:spcAft>
              <a:buClr>
                <a:schemeClr val="dk1"/>
              </a:buClr>
              <a:buSzPts val="1200"/>
              <a:buFont typeface="Roboto Condensed Light"/>
              <a:buAutoNum type="alphaLcPeriod"/>
              <a:defRPr sz="1400" b="0" i="0" u="none" strike="noStrike" cap="none">
                <a:solidFill>
                  <a:schemeClr val="dk1"/>
                </a:solidFill>
                <a:latin typeface="Barlow"/>
                <a:ea typeface="Barlow"/>
                <a:cs typeface="Barlow"/>
                <a:sym typeface="Barlow"/>
              </a:defRPr>
            </a:lvl8pPr>
            <a:lvl9pPr marL="4114800" marR="0" lvl="8" indent="-304800" algn="l" rtl="0">
              <a:lnSpc>
                <a:spcPct val="115000"/>
              </a:lnSpc>
              <a:spcBef>
                <a:spcPts val="0"/>
              </a:spcBef>
              <a:spcAft>
                <a:spcPts val="0"/>
              </a:spcAft>
              <a:buClr>
                <a:schemeClr val="dk1"/>
              </a:buClr>
              <a:buSzPts val="1200"/>
              <a:buFont typeface="Roboto Condensed Light"/>
              <a:buAutoNum type="romanLcPeriod"/>
              <a:defRPr sz="1400" b="0" i="0" u="none" strike="noStrike" cap="none">
                <a:solidFill>
                  <a:schemeClr val="dk1"/>
                </a:solidFill>
                <a:latin typeface="Barlow"/>
                <a:ea typeface="Barlow"/>
                <a:cs typeface="Barlow"/>
                <a:sym typeface="Barlow"/>
              </a:defRPr>
            </a:lvl9pPr>
          </a:lstStyle>
          <a:p>
            <a:pPr marL="438150" indent="-285750" algn="just">
              <a:buClr>
                <a:schemeClr val="accent6">
                  <a:lumMod val="10000"/>
                </a:schemeClr>
              </a:buClr>
              <a:buSzPct val="100000"/>
              <a:buFont typeface="Arial" panose="020B0604020202020204" pitchFamily="34" charset="0"/>
              <a:buChar char="•"/>
            </a:pPr>
            <a:r>
              <a:rPr lang="en-IN" sz="1500">
                <a:solidFill>
                  <a:schemeClr val="accent6">
                    <a:lumMod val="10000"/>
                  </a:schemeClr>
                </a:solidFill>
                <a:latin typeface="Times New Roman" panose="02020603050405020304" pitchFamily="18" charset="0"/>
                <a:cs typeface="Times New Roman" panose="02020603050405020304" pitchFamily="18" charset="0"/>
              </a:rPr>
              <a:t>Used interpretability methods to understand model behavior and predictions and provided insights into the importance of features</a:t>
            </a:r>
          </a:p>
          <a:p>
            <a:pPr marL="438150" indent="-285750" algn="just">
              <a:buClr>
                <a:schemeClr val="accent6">
                  <a:lumMod val="10000"/>
                </a:schemeClr>
              </a:buClr>
              <a:buSzPct val="100000"/>
              <a:buFont typeface="Arial" panose="020B0604020202020204" pitchFamily="34" charset="0"/>
              <a:buChar char="•"/>
            </a:pPr>
            <a:endParaRPr lang="en-IN" sz="1500">
              <a:solidFill>
                <a:schemeClr val="accent6">
                  <a:lumMod val="10000"/>
                </a:schemeClr>
              </a:solidFill>
              <a:latin typeface="Times New Roman" panose="02020603050405020304" pitchFamily="18" charset="0"/>
              <a:cs typeface="Times New Roman" panose="02020603050405020304" pitchFamily="18" charset="0"/>
            </a:endParaRPr>
          </a:p>
          <a:p>
            <a:pPr marL="438150" indent="-285750" algn="just">
              <a:buClr>
                <a:schemeClr val="accent6">
                  <a:lumMod val="10000"/>
                </a:schemeClr>
              </a:buClr>
              <a:buSzPct val="100000"/>
              <a:buFont typeface="Arial" panose="020B0604020202020204" pitchFamily="34" charset="0"/>
              <a:buChar char="•"/>
            </a:pPr>
            <a:r>
              <a:rPr lang="en-IN" sz="1500">
                <a:solidFill>
                  <a:schemeClr val="accent6">
                    <a:lumMod val="10000"/>
                  </a:schemeClr>
                </a:solidFill>
                <a:latin typeface="Times New Roman" panose="02020603050405020304" pitchFamily="18" charset="0"/>
                <a:cs typeface="Times New Roman" panose="02020603050405020304" pitchFamily="18" charset="0"/>
              </a:rPr>
              <a:t>Ranked the alertness level high and low contributing features, enhancing the model’s transparency and interpretability.</a:t>
            </a:r>
          </a:p>
        </p:txBody>
      </p:sp>
      <p:sp>
        <p:nvSpPr>
          <p:cNvPr id="2" name="Text Placeholder 2">
            <a:extLst>
              <a:ext uri="{FF2B5EF4-FFF2-40B4-BE49-F238E27FC236}">
                <a16:creationId xmlns:a16="http://schemas.microsoft.com/office/drawing/2014/main" id="{6A2D4F28-337C-BDBF-19F5-895232B17161}"/>
              </a:ext>
            </a:extLst>
          </p:cNvPr>
          <p:cNvSpPr txBox="1">
            <a:spLocks/>
          </p:cNvSpPr>
          <p:nvPr/>
        </p:nvSpPr>
        <p:spPr>
          <a:xfrm>
            <a:off x="95673" y="767464"/>
            <a:ext cx="4529542" cy="26807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1"/>
              </a:buClr>
              <a:buSzPts val="1200"/>
              <a:buFont typeface="Barlow"/>
              <a:buAutoNum type="arabicPeriod"/>
              <a:defRPr sz="1250" b="0" i="0" u="none" strike="noStrike" cap="none">
                <a:solidFill>
                  <a:schemeClr val="dk1"/>
                </a:solidFill>
                <a:latin typeface="Barlow"/>
                <a:ea typeface="Barlow"/>
                <a:cs typeface="Barlow"/>
                <a:sym typeface="Barlow"/>
              </a:defRPr>
            </a:lvl1pPr>
            <a:lvl2pPr marL="914400" marR="0" lvl="1" indent="-304800" algn="l" rtl="0">
              <a:lnSpc>
                <a:spcPct val="115000"/>
              </a:lnSpc>
              <a:spcBef>
                <a:spcPts val="0"/>
              </a:spcBef>
              <a:spcAft>
                <a:spcPts val="0"/>
              </a:spcAft>
              <a:buClr>
                <a:schemeClr val="dk1"/>
              </a:buClr>
              <a:buSzPts val="1200"/>
              <a:buFont typeface="Roboto Condensed Light"/>
              <a:buAutoNum type="alphaLcPeriod"/>
              <a:defRPr sz="1400" b="0" i="0" u="none" strike="noStrike" cap="none">
                <a:solidFill>
                  <a:schemeClr val="dk1"/>
                </a:solidFill>
                <a:latin typeface="Barlow"/>
                <a:ea typeface="Barlow"/>
                <a:cs typeface="Barlow"/>
                <a:sym typeface="Barlow"/>
              </a:defRPr>
            </a:lvl2pPr>
            <a:lvl3pPr marL="1371600" marR="0" lvl="2" indent="-304800" algn="l" rtl="0">
              <a:lnSpc>
                <a:spcPct val="115000"/>
              </a:lnSpc>
              <a:spcBef>
                <a:spcPts val="0"/>
              </a:spcBef>
              <a:spcAft>
                <a:spcPts val="0"/>
              </a:spcAft>
              <a:buClr>
                <a:schemeClr val="dk1"/>
              </a:buClr>
              <a:buSzPts val="1200"/>
              <a:buFont typeface="Roboto Condensed Light"/>
              <a:buAutoNum type="romanLcPeriod"/>
              <a:defRPr sz="1400" b="0" i="0" u="none" strike="noStrike" cap="none">
                <a:solidFill>
                  <a:schemeClr val="dk1"/>
                </a:solidFill>
                <a:latin typeface="Barlow"/>
                <a:ea typeface="Barlow"/>
                <a:cs typeface="Barlow"/>
                <a:sym typeface="Barlow"/>
              </a:defRPr>
            </a:lvl3pPr>
            <a:lvl4pPr marL="1828800" marR="0" lvl="3" indent="-304800" algn="l" rtl="0">
              <a:lnSpc>
                <a:spcPct val="115000"/>
              </a:lnSpc>
              <a:spcBef>
                <a:spcPts val="0"/>
              </a:spcBef>
              <a:spcAft>
                <a:spcPts val="0"/>
              </a:spcAft>
              <a:buClr>
                <a:schemeClr val="dk1"/>
              </a:buClr>
              <a:buSzPts val="1200"/>
              <a:buFont typeface="Roboto Condensed Light"/>
              <a:buAutoNum type="arabicPeriod"/>
              <a:defRPr sz="1400" b="0" i="0" u="none" strike="noStrike" cap="none">
                <a:solidFill>
                  <a:schemeClr val="dk1"/>
                </a:solidFill>
                <a:latin typeface="Barlow"/>
                <a:ea typeface="Barlow"/>
                <a:cs typeface="Barlow"/>
                <a:sym typeface="Barlow"/>
              </a:defRPr>
            </a:lvl4pPr>
            <a:lvl5pPr marL="2286000" marR="0" lvl="4" indent="-304800" algn="l" rtl="0">
              <a:lnSpc>
                <a:spcPct val="115000"/>
              </a:lnSpc>
              <a:spcBef>
                <a:spcPts val="0"/>
              </a:spcBef>
              <a:spcAft>
                <a:spcPts val="0"/>
              </a:spcAft>
              <a:buClr>
                <a:schemeClr val="dk1"/>
              </a:buClr>
              <a:buSzPts val="1200"/>
              <a:buFont typeface="Roboto Condensed Light"/>
              <a:buAutoNum type="alphaLcPeriod"/>
              <a:defRPr sz="1400" b="0" i="0" u="none" strike="noStrike" cap="none">
                <a:solidFill>
                  <a:schemeClr val="dk1"/>
                </a:solidFill>
                <a:latin typeface="Barlow"/>
                <a:ea typeface="Barlow"/>
                <a:cs typeface="Barlow"/>
                <a:sym typeface="Barlow"/>
              </a:defRPr>
            </a:lvl5pPr>
            <a:lvl6pPr marL="2743200" marR="0" lvl="5" indent="-304800" algn="l" rtl="0">
              <a:lnSpc>
                <a:spcPct val="115000"/>
              </a:lnSpc>
              <a:spcBef>
                <a:spcPts val="0"/>
              </a:spcBef>
              <a:spcAft>
                <a:spcPts val="0"/>
              </a:spcAft>
              <a:buClr>
                <a:schemeClr val="dk1"/>
              </a:buClr>
              <a:buSzPts val="1200"/>
              <a:buFont typeface="Roboto Condensed Light"/>
              <a:buAutoNum type="romanLcPeriod"/>
              <a:defRPr sz="1400" b="0" i="0" u="none" strike="noStrike" cap="none">
                <a:solidFill>
                  <a:schemeClr val="dk1"/>
                </a:solidFill>
                <a:latin typeface="Barlow"/>
                <a:ea typeface="Barlow"/>
                <a:cs typeface="Barlow"/>
                <a:sym typeface="Barlow"/>
              </a:defRPr>
            </a:lvl6pPr>
            <a:lvl7pPr marL="3200400" marR="0" lvl="6" indent="-304800" algn="l" rtl="0">
              <a:lnSpc>
                <a:spcPct val="115000"/>
              </a:lnSpc>
              <a:spcBef>
                <a:spcPts val="0"/>
              </a:spcBef>
              <a:spcAft>
                <a:spcPts val="0"/>
              </a:spcAft>
              <a:buClr>
                <a:schemeClr val="dk1"/>
              </a:buClr>
              <a:buSzPts val="1200"/>
              <a:buFont typeface="Roboto Condensed Light"/>
              <a:buAutoNum type="arabicPeriod"/>
              <a:defRPr sz="1400" b="0" i="0" u="none" strike="noStrike" cap="none">
                <a:solidFill>
                  <a:schemeClr val="dk1"/>
                </a:solidFill>
                <a:latin typeface="Barlow"/>
                <a:ea typeface="Barlow"/>
                <a:cs typeface="Barlow"/>
                <a:sym typeface="Barlow"/>
              </a:defRPr>
            </a:lvl7pPr>
            <a:lvl8pPr marL="3657600" marR="0" lvl="7" indent="-304800" algn="l" rtl="0">
              <a:lnSpc>
                <a:spcPct val="115000"/>
              </a:lnSpc>
              <a:spcBef>
                <a:spcPts val="0"/>
              </a:spcBef>
              <a:spcAft>
                <a:spcPts val="0"/>
              </a:spcAft>
              <a:buClr>
                <a:schemeClr val="dk1"/>
              </a:buClr>
              <a:buSzPts val="1200"/>
              <a:buFont typeface="Roboto Condensed Light"/>
              <a:buAutoNum type="alphaLcPeriod"/>
              <a:defRPr sz="1400" b="0" i="0" u="none" strike="noStrike" cap="none">
                <a:solidFill>
                  <a:schemeClr val="dk1"/>
                </a:solidFill>
                <a:latin typeface="Barlow"/>
                <a:ea typeface="Barlow"/>
                <a:cs typeface="Barlow"/>
                <a:sym typeface="Barlow"/>
              </a:defRPr>
            </a:lvl8pPr>
            <a:lvl9pPr marL="4114800" marR="0" lvl="8" indent="-304800" algn="l" rtl="0">
              <a:lnSpc>
                <a:spcPct val="115000"/>
              </a:lnSpc>
              <a:spcBef>
                <a:spcPts val="0"/>
              </a:spcBef>
              <a:spcAft>
                <a:spcPts val="0"/>
              </a:spcAft>
              <a:buClr>
                <a:schemeClr val="dk1"/>
              </a:buClr>
              <a:buSzPts val="1200"/>
              <a:buFont typeface="Roboto Condensed Light"/>
              <a:buAutoNum type="romanLcPeriod"/>
              <a:defRPr sz="1400" b="0" i="0" u="none" strike="noStrike" cap="none">
                <a:solidFill>
                  <a:schemeClr val="dk1"/>
                </a:solidFill>
                <a:latin typeface="Barlow"/>
                <a:ea typeface="Barlow"/>
                <a:cs typeface="Barlow"/>
                <a:sym typeface="Barlow"/>
              </a:defRPr>
            </a:lvl9pPr>
          </a:lstStyle>
          <a:p>
            <a:pPr marL="438150" indent="-285750" algn="just">
              <a:buClr>
                <a:schemeClr val="accent6">
                  <a:lumMod val="10000"/>
                </a:schemeClr>
              </a:buClr>
              <a:buSzPct val="100000"/>
              <a:buFont typeface="Arial" panose="020B0604020202020204" pitchFamily="34" charset="0"/>
              <a:buChar char="•"/>
            </a:pPr>
            <a:endParaRPr lang="en-IN" sz="1500" dirty="0">
              <a:solidFill>
                <a:schemeClr val="accent6">
                  <a:lumMod val="10000"/>
                </a:schemeClr>
              </a:solidFill>
              <a:latin typeface="Times New Roman" panose="02020603050405020304" pitchFamily="18" charset="0"/>
              <a:cs typeface="Times New Roman" panose="02020603050405020304" pitchFamily="18" charset="0"/>
            </a:endParaRPr>
          </a:p>
          <a:p>
            <a:pPr marL="438150" indent="-285750" algn="just">
              <a:buClr>
                <a:schemeClr val="accent6">
                  <a:lumMod val="10000"/>
                </a:schemeClr>
              </a:buClr>
              <a:buSzPct val="100000"/>
              <a:buFont typeface="Arial" panose="020B0604020202020204" pitchFamily="34" charset="0"/>
              <a:buChar char="•"/>
            </a:pPr>
            <a:r>
              <a:rPr lang="en-IN" sz="1500" dirty="0">
                <a:solidFill>
                  <a:schemeClr val="accent6">
                    <a:lumMod val="10000"/>
                  </a:schemeClr>
                </a:solidFill>
                <a:latin typeface="Times New Roman" panose="02020603050405020304" pitchFamily="18" charset="0"/>
                <a:cs typeface="Times New Roman" panose="02020603050405020304" pitchFamily="18" charset="0"/>
              </a:rPr>
              <a:t>Prepared the input variables and target variable, where demographics, sleep, physical exercise, and food consumption values are input feature and alertness level is target variable. </a:t>
            </a:r>
          </a:p>
          <a:p>
            <a:pPr marL="152400" indent="0" algn="just">
              <a:buClr>
                <a:schemeClr val="accent6">
                  <a:lumMod val="10000"/>
                </a:schemeClr>
              </a:buClr>
              <a:buSzPct val="100000"/>
              <a:buNone/>
            </a:pPr>
            <a:endParaRPr lang="en-IN" sz="1500" dirty="0">
              <a:solidFill>
                <a:schemeClr val="accent6">
                  <a:lumMod val="10000"/>
                </a:schemeClr>
              </a:solidFill>
              <a:latin typeface="Times New Roman" panose="02020603050405020304" pitchFamily="18" charset="0"/>
              <a:cs typeface="Times New Roman" panose="02020603050405020304" pitchFamily="18" charset="0"/>
            </a:endParaRPr>
          </a:p>
          <a:p>
            <a:pPr marL="438150" indent="-285750" algn="just">
              <a:buClr>
                <a:schemeClr val="accent6">
                  <a:lumMod val="10000"/>
                </a:schemeClr>
              </a:buClr>
              <a:buSzPct val="100000"/>
              <a:buFont typeface="Arial" panose="020B0604020202020204" pitchFamily="34" charset="0"/>
              <a:buChar char="•"/>
            </a:pPr>
            <a:r>
              <a:rPr lang="en-IN" sz="1500" dirty="0">
                <a:solidFill>
                  <a:schemeClr val="accent6">
                    <a:lumMod val="10000"/>
                  </a:schemeClr>
                </a:solidFill>
                <a:latin typeface="Times New Roman" panose="02020603050405020304" pitchFamily="18" charset="0"/>
                <a:cs typeface="Times New Roman" panose="02020603050405020304" pitchFamily="18" charset="0"/>
              </a:rPr>
              <a:t> Used classical machine learning methods like  SVR, </a:t>
            </a:r>
            <a:r>
              <a:rPr lang="en-IN" sz="1500" dirty="0" err="1">
                <a:solidFill>
                  <a:schemeClr val="accent6">
                    <a:lumMod val="10000"/>
                  </a:schemeClr>
                </a:solidFill>
                <a:latin typeface="Times New Roman" panose="02020603050405020304" pitchFamily="18" charset="0"/>
                <a:cs typeface="Times New Roman" panose="02020603050405020304" pitchFamily="18" charset="0"/>
              </a:rPr>
              <a:t>XGBRegressor</a:t>
            </a:r>
            <a:r>
              <a:rPr lang="en-IN" sz="1500" dirty="0">
                <a:solidFill>
                  <a:schemeClr val="accent6">
                    <a:lumMod val="10000"/>
                  </a:schemeClr>
                </a:solidFill>
                <a:latin typeface="Times New Roman" panose="02020603050405020304" pitchFamily="18" charset="0"/>
                <a:cs typeface="Times New Roman" panose="02020603050405020304" pitchFamily="18" charset="0"/>
              </a:rPr>
              <a:t>, Ridge, </a:t>
            </a:r>
            <a:r>
              <a:rPr lang="en-IN" sz="1500" dirty="0" err="1">
                <a:solidFill>
                  <a:schemeClr val="accent6">
                    <a:lumMod val="10000"/>
                  </a:schemeClr>
                </a:solidFill>
                <a:latin typeface="Times New Roman" panose="02020603050405020304" pitchFamily="18" charset="0"/>
                <a:cs typeface="Times New Roman" panose="02020603050405020304" pitchFamily="18" charset="0"/>
              </a:rPr>
              <a:t>ElasticNet</a:t>
            </a:r>
            <a:r>
              <a:rPr lang="en-IN" sz="1500" dirty="0">
                <a:solidFill>
                  <a:schemeClr val="accent6">
                    <a:lumMod val="10000"/>
                  </a:schemeClr>
                </a:solidFill>
                <a:latin typeface="Times New Roman" panose="02020603050405020304" pitchFamily="18" charset="0"/>
                <a:cs typeface="Times New Roman" panose="02020603050405020304" pitchFamily="18" charset="0"/>
              </a:rPr>
              <a:t>, </a:t>
            </a:r>
            <a:r>
              <a:rPr lang="en-IN" sz="1500" dirty="0" err="1">
                <a:solidFill>
                  <a:schemeClr val="accent6">
                    <a:lumMod val="10000"/>
                  </a:schemeClr>
                </a:solidFill>
                <a:latin typeface="Times New Roman" panose="02020603050405020304" pitchFamily="18" charset="0"/>
                <a:cs typeface="Times New Roman" panose="02020603050405020304" pitchFamily="18" charset="0"/>
              </a:rPr>
              <a:t>SGDRegressor</a:t>
            </a:r>
            <a:r>
              <a:rPr lang="en-IN" sz="1500" dirty="0">
                <a:solidFill>
                  <a:schemeClr val="accent6">
                    <a:lumMod val="10000"/>
                  </a:schemeClr>
                </a:solidFill>
                <a:latin typeface="Times New Roman" panose="02020603050405020304" pitchFamily="18" charset="0"/>
                <a:cs typeface="Times New Roman" panose="02020603050405020304" pitchFamily="18" charset="0"/>
              </a:rPr>
              <a:t>, </a:t>
            </a:r>
            <a:r>
              <a:rPr lang="en-IN" sz="1500" dirty="0" err="1">
                <a:solidFill>
                  <a:schemeClr val="accent6">
                    <a:lumMod val="10000"/>
                  </a:schemeClr>
                </a:solidFill>
                <a:latin typeface="Times New Roman" panose="02020603050405020304" pitchFamily="18" charset="0"/>
                <a:cs typeface="Times New Roman" panose="02020603050405020304" pitchFamily="18" charset="0"/>
              </a:rPr>
              <a:t>BayesianRidge</a:t>
            </a:r>
            <a:r>
              <a:rPr lang="en-IN" sz="1500" dirty="0">
                <a:solidFill>
                  <a:schemeClr val="accent6">
                    <a:lumMod val="10000"/>
                  </a:schemeClr>
                </a:solidFill>
                <a:latin typeface="Times New Roman" panose="02020603050405020304" pitchFamily="18" charset="0"/>
                <a:cs typeface="Times New Roman" panose="02020603050405020304" pitchFamily="18" charset="0"/>
              </a:rPr>
              <a:t>, </a:t>
            </a:r>
            <a:r>
              <a:rPr lang="en-IN" sz="1500" dirty="0" err="1">
                <a:solidFill>
                  <a:schemeClr val="accent6">
                    <a:lumMod val="10000"/>
                  </a:schemeClr>
                </a:solidFill>
                <a:latin typeface="Times New Roman" panose="02020603050405020304" pitchFamily="18" charset="0"/>
                <a:cs typeface="Times New Roman" panose="02020603050405020304" pitchFamily="18" charset="0"/>
              </a:rPr>
              <a:t>LinearRegression</a:t>
            </a:r>
            <a:r>
              <a:rPr lang="en-IN" sz="1500" dirty="0">
                <a:solidFill>
                  <a:schemeClr val="accent6">
                    <a:lumMod val="10000"/>
                  </a:schemeClr>
                </a:solidFill>
                <a:latin typeface="Times New Roman" panose="02020603050405020304" pitchFamily="18" charset="0"/>
                <a:cs typeface="Times New Roman" panose="02020603050405020304" pitchFamily="18" charset="0"/>
              </a:rPr>
              <a:t>, </a:t>
            </a:r>
            <a:r>
              <a:rPr lang="en-IN" sz="1500" dirty="0" err="1">
                <a:solidFill>
                  <a:schemeClr val="accent6">
                    <a:lumMod val="10000"/>
                  </a:schemeClr>
                </a:solidFill>
                <a:latin typeface="Times New Roman" panose="02020603050405020304" pitchFamily="18" charset="0"/>
                <a:cs typeface="Times New Roman" panose="02020603050405020304" pitchFamily="18" charset="0"/>
              </a:rPr>
              <a:t>RandomForestRegressor</a:t>
            </a:r>
            <a:r>
              <a:rPr lang="en-IN" sz="1500" dirty="0">
                <a:solidFill>
                  <a:schemeClr val="accent6">
                    <a:lumMod val="10000"/>
                  </a:schemeClr>
                </a:solidFill>
                <a:latin typeface="Times New Roman" panose="02020603050405020304" pitchFamily="18" charset="0"/>
                <a:cs typeface="Times New Roman" panose="02020603050405020304" pitchFamily="18" charset="0"/>
              </a:rPr>
              <a:t>.</a:t>
            </a:r>
          </a:p>
          <a:p>
            <a:pPr marL="438150" indent="-285750" algn="just">
              <a:buClr>
                <a:schemeClr val="accent6">
                  <a:lumMod val="10000"/>
                </a:schemeClr>
              </a:buClr>
              <a:buSzPct val="100000"/>
              <a:buFont typeface="Arial" panose="020B0604020202020204" pitchFamily="34" charset="0"/>
              <a:buChar char="•"/>
            </a:pPr>
            <a:endParaRPr lang="en-IN" sz="1500" dirty="0">
              <a:solidFill>
                <a:schemeClr val="accent6">
                  <a:lumMod val="10000"/>
                </a:schemeClr>
              </a:solidFill>
              <a:latin typeface="Times New Roman" panose="02020603050405020304" pitchFamily="18" charset="0"/>
              <a:cs typeface="Times New Roman" panose="02020603050405020304" pitchFamily="18" charset="0"/>
            </a:endParaRPr>
          </a:p>
          <a:p>
            <a:pPr marL="438150" indent="-285750" algn="just">
              <a:buClr>
                <a:schemeClr val="accent6">
                  <a:lumMod val="10000"/>
                </a:schemeClr>
              </a:buClr>
              <a:buSzPct val="100000"/>
              <a:buFont typeface="Arial" panose="020B0604020202020204" pitchFamily="34" charset="0"/>
              <a:buChar char="•"/>
            </a:pPr>
            <a:r>
              <a:rPr lang="en-IN" sz="1500" dirty="0">
                <a:solidFill>
                  <a:schemeClr val="accent6">
                    <a:lumMod val="10000"/>
                  </a:schemeClr>
                </a:solidFill>
                <a:latin typeface="Times New Roman" panose="02020603050405020304" pitchFamily="18" charset="0"/>
                <a:cs typeface="Times New Roman" panose="02020603050405020304" pitchFamily="18" charset="0"/>
              </a:rPr>
              <a:t>Selected the best performed predictive model out of it. </a:t>
            </a:r>
          </a:p>
          <a:p>
            <a:pPr marL="438150" indent="-285750" algn="just">
              <a:buClr>
                <a:schemeClr val="accent6">
                  <a:lumMod val="10000"/>
                </a:schemeClr>
              </a:buClr>
              <a:buSzPct val="100000"/>
              <a:buFont typeface="Arial" panose="020B0604020202020204" pitchFamily="34" charset="0"/>
              <a:buChar char="•"/>
            </a:pPr>
            <a:endParaRPr lang="en-IN" sz="1500" dirty="0">
              <a:solidFill>
                <a:schemeClr val="accent6">
                  <a:lumMod val="10000"/>
                </a:schemeClr>
              </a:solidFill>
              <a:latin typeface="Times New Roman" panose="02020603050405020304" pitchFamily="18" charset="0"/>
              <a:cs typeface="Times New Roman" panose="02020603050405020304" pitchFamily="18" charset="0"/>
            </a:endParaRPr>
          </a:p>
          <a:p>
            <a:pPr marL="438150" indent="-285750" algn="just">
              <a:buFont typeface="Arial" panose="020B0604020202020204" pitchFamily="34" charset="0"/>
              <a:buChar char="•"/>
            </a:pPr>
            <a:endParaRPr lang="en-IN" sz="1500" dirty="0">
              <a:solidFill>
                <a:schemeClr val="accent6">
                  <a:lumMod val="10000"/>
                </a:schemeClr>
              </a:solidFill>
              <a:latin typeface="Times New Roman" panose="02020603050405020304" pitchFamily="18" charset="0"/>
              <a:cs typeface="Times New Roman" panose="02020603050405020304" pitchFamily="18" charset="0"/>
            </a:endParaRPr>
          </a:p>
        </p:txBody>
      </p:sp>
      <p:pic>
        <p:nvPicPr>
          <p:cNvPr id="9" name="Picture 8" descr="A close-up of a logo&#10;&#10;Description automatically generated">
            <a:extLst>
              <a:ext uri="{FF2B5EF4-FFF2-40B4-BE49-F238E27FC236}">
                <a16:creationId xmlns:a16="http://schemas.microsoft.com/office/drawing/2014/main" id="{0EAFD533-AF12-1F78-239F-8CDA9FC9A48E}"/>
              </a:ext>
            </a:extLst>
          </p:cNvPr>
          <p:cNvPicPr>
            <a:picLocks noChangeAspect="1"/>
          </p:cNvPicPr>
          <p:nvPr/>
        </p:nvPicPr>
        <p:blipFill>
          <a:blip r:embed="rId3"/>
          <a:stretch>
            <a:fillRect/>
          </a:stretch>
        </p:blipFill>
        <p:spPr>
          <a:xfrm>
            <a:off x="289023" y="3839311"/>
            <a:ext cx="1798493" cy="828676"/>
          </a:xfrm>
          <a:prstGeom prst="rect">
            <a:avLst/>
          </a:prstGeom>
        </p:spPr>
      </p:pic>
      <p:pic>
        <p:nvPicPr>
          <p:cNvPr id="10" name="Picture 9" descr="Top 5 Open-Source XGBoost Algorithm Projects to Study in 2023 | by Mrinal  Walia | Medium">
            <a:extLst>
              <a:ext uri="{FF2B5EF4-FFF2-40B4-BE49-F238E27FC236}">
                <a16:creationId xmlns:a16="http://schemas.microsoft.com/office/drawing/2014/main" id="{92D50D59-017D-538D-792F-400F0D7329C8}"/>
              </a:ext>
            </a:extLst>
          </p:cNvPr>
          <p:cNvPicPr>
            <a:picLocks noChangeAspect="1"/>
          </p:cNvPicPr>
          <p:nvPr/>
        </p:nvPicPr>
        <p:blipFill>
          <a:blip r:embed="rId4"/>
          <a:stretch>
            <a:fillRect/>
          </a:stretch>
        </p:blipFill>
        <p:spPr>
          <a:xfrm>
            <a:off x="1862608" y="3926621"/>
            <a:ext cx="1522686" cy="887259"/>
          </a:xfrm>
          <a:prstGeom prst="rect">
            <a:avLst/>
          </a:prstGeom>
        </p:spPr>
      </p:pic>
      <p:pic>
        <p:nvPicPr>
          <p:cNvPr id="11" name="Picture 10" descr="MLOps Tools for Machine Learning Lifecycle | Censius">
            <a:extLst>
              <a:ext uri="{FF2B5EF4-FFF2-40B4-BE49-F238E27FC236}">
                <a16:creationId xmlns:a16="http://schemas.microsoft.com/office/drawing/2014/main" id="{7D867745-BADE-E39B-7CF1-D396A9FC9C2C}"/>
              </a:ext>
            </a:extLst>
          </p:cNvPr>
          <p:cNvPicPr>
            <a:picLocks noChangeAspect="1"/>
          </p:cNvPicPr>
          <p:nvPr/>
        </p:nvPicPr>
        <p:blipFill>
          <a:blip r:embed="rId5"/>
          <a:stretch>
            <a:fillRect/>
          </a:stretch>
        </p:blipFill>
        <p:spPr>
          <a:xfrm>
            <a:off x="6617981" y="3839311"/>
            <a:ext cx="962175" cy="962175"/>
          </a:xfrm>
          <a:prstGeom prst="rect">
            <a:avLst/>
          </a:prstGeom>
        </p:spPr>
      </p:pic>
    </p:spTree>
    <p:extLst>
      <p:ext uri="{BB962C8B-B14F-4D97-AF65-F5344CB8AC3E}">
        <p14:creationId xmlns:p14="http://schemas.microsoft.com/office/powerpoint/2010/main" val="3687393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862C6-A661-EB12-0C59-5072C907B685}"/>
              </a:ext>
            </a:extLst>
          </p:cNvPr>
          <p:cNvSpPr>
            <a:spLocks noGrp="1"/>
          </p:cNvSpPr>
          <p:nvPr>
            <p:ph type="title"/>
          </p:nvPr>
        </p:nvSpPr>
        <p:spPr>
          <a:xfrm>
            <a:off x="1649751" y="62058"/>
            <a:ext cx="5122241" cy="365700"/>
          </a:xfrm>
        </p:spPr>
        <p:txBody>
          <a:bodyPr/>
          <a:lstStyle/>
          <a:p>
            <a:r>
              <a:rPr lang="en-IN" sz="3000" b="1">
                <a:latin typeface="Times New Roman" panose="02020603050405020304" pitchFamily="18" charset="0"/>
                <a:cs typeface="Times New Roman" panose="02020603050405020304" pitchFamily="18" charset="0"/>
              </a:rPr>
              <a:t>Data Analysis - Demographics</a:t>
            </a:r>
            <a:endParaRPr lang="en-US" sz="3000" b="1">
              <a:latin typeface="Times New Roman" panose="02020603050405020304" pitchFamily="18" charset="0"/>
              <a:cs typeface="Times New Roman" panose="02020603050405020304" pitchFamily="18" charset="0"/>
            </a:endParaRPr>
          </a:p>
        </p:txBody>
      </p:sp>
      <p:pic>
        <p:nvPicPr>
          <p:cNvPr id="22" name="Picture 4" descr="Bokeh - NumFOCUS">
            <a:extLst>
              <a:ext uri="{FF2B5EF4-FFF2-40B4-BE49-F238E27FC236}">
                <a16:creationId xmlns:a16="http://schemas.microsoft.com/office/drawing/2014/main" id="{F4DBA315-A7A3-3005-8792-6712DDBFA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0667" y="97989"/>
            <a:ext cx="529875" cy="52987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A picture containing text&#10;&#10;Description automatically generated">
            <a:extLst>
              <a:ext uri="{FF2B5EF4-FFF2-40B4-BE49-F238E27FC236}">
                <a16:creationId xmlns:a16="http://schemas.microsoft.com/office/drawing/2014/main" id="{DDFCFF32-8FFA-ACB5-0E0B-6337535C0D00}"/>
              </a:ext>
            </a:extLst>
          </p:cNvPr>
          <p:cNvPicPr>
            <a:picLocks noChangeAspect="1"/>
          </p:cNvPicPr>
          <p:nvPr/>
        </p:nvPicPr>
        <p:blipFill>
          <a:blip r:embed="rId4"/>
          <a:stretch>
            <a:fillRect/>
          </a:stretch>
        </p:blipFill>
        <p:spPr>
          <a:xfrm>
            <a:off x="8452021" y="63476"/>
            <a:ext cx="484083" cy="529875"/>
          </a:xfrm>
          <a:prstGeom prst="rect">
            <a:avLst/>
          </a:prstGeom>
        </p:spPr>
      </p:pic>
      <p:pic>
        <p:nvPicPr>
          <p:cNvPr id="9" name="Picture 8" descr="Chart, box and whisker chart&#10;&#10;Description automatically generated">
            <a:extLst>
              <a:ext uri="{FF2B5EF4-FFF2-40B4-BE49-F238E27FC236}">
                <a16:creationId xmlns:a16="http://schemas.microsoft.com/office/drawing/2014/main" id="{73940916-1A0E-4AC6-379E-B17EC05F85BC}"/>
              </a:ext>
            </a:extLst>
          </p:cNvPr>
          <p:cNvPicPr>
            <a:picLocks noChangeAspect="1"/>
          </p:cNvPicPr>
          <p:nvPr/>
        </p:nvPicPr>
        <p:blipFill>
          <a:blip r:embed="rId5"/>
          <a:stretch>
            <a:fillRect/>
          </a:stretch>
        </p:blipFill>
        <p:spPr>
          <a:xfrm>
            <a:off x="6154446" y="670923"/>
            <a:ext cx="2781658" cy="1909373"/>
          </a:xfrm>
          <a:prstGeom prst="rect">
            <a:avLst/>
          </a:prstGeom>
        </p:spPr>
      </p:pic>
      <p:pic>
        <p:nvPicPr>
          <p:cNvPr id="11" name="Picture 10" descr="Chart, bar chart, box and whisker chart&#10;&#10;Description automatically generated">
            <a:extLst>
              <a:ext uri="{FF2B5EF4-FFF2-40B4-BE49-F238E27FC236}">
                <a16:creationId xmlns:a16="http://schemas.microsoft.com/office/drawing/2014/main" id="{06227744-24EB-4CFD-674D-215F369FE902}"/>
              </a:ext>
            </a:extLst>
          </p:cNvPr>
          <p:cNvPicPr>
            <a:picLocks noChangeAspect="1"/>
          </p:cNvPicPr>
          <p:nvPr/>
        </p:nvPicPr>
        <p:blipFill>
          <a:blip r:embed="rId6"/>
          <a:stretch>
            <a:fillRect/>
          </a:stretch>
        </p:blipFill>
        <p:spPr>
          <a:xfrm>
            <a:off x="6154446" y="2562354"/>
            <a:ext cx="2781658" cy="2581146"/>
          </a:xfrm>
          <a:prstGeom prst="rect">
            <a:avLst/>
          </a:prstGeom>
        </p:spPr>
      </p:pic>
      <p:sp>
        <p:nvSpPr>
          <p:cNvPr id="7" name="Rectangle: Rounded Corners 8">
            <a:extLst>
              <a:ext uri="{FF2B5EF4-FFF2-40B4-BE49-F238E27FC236}">
                <a16:creationId xmlns:a16="http://schemas.microsoft.com/office/drawing/2014/main" id="{BD9ADFF4-8315-27C1-F8A9-9FCDB186CF3C}"/>
              </a:ext>
            </a:extLst>
          </p:cNvPr>
          <p:cNvSpPr/>
          <p:nvPr/>
        </p:nvSpPr>
        <p:spPr>
          <a:xfrm>
            <a:off x="118266" y="3721100"/>
            <a:ext cx="5990434" cy="1086290"/>
          </a:xfrm>
          <a:prstGeom prst="roundRect">
            <a:avLst/>
          </a:prstGeom>
          <a:solidFill>
            <a:srgbClr val="FFC000">
              <a:alpha val="41162"/>
            </a:srgbClr>
          </a:solidFill>
          <a:ln w="25400">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285750" indent="-285750">
              <a:buFont typeface="Arial" panose="020B0604020202020204" pitchFamily="34" charset="0"/>
              <a:buChar char="•"/>
            </a:pPr>
            <a:endParaRPr lang="en-US" sz="12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2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The 40–49 age group is the largest, while the 20–29 group is the smallest in the dataset.</a:t>
            </a:r>
          </a:p>
          <a:p>
            <a:pPr marL="285750" indent="-285750">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Females have a higher count than males.</a:t>
            </a:r>
          </a:p>
          <a:p>
            <a:pPr marL="285750" indent="-285750">
              <a:buFont typeface="Arial" panose="020B0604020202020204" pitchFamily="34" charset="0"/>
              <a:buChar char="•"/>
            </a:pPr>
            <a:r>
              <a:rPr lang="en-US" sz="1200">
                <a:latin typeface="Times New Roman" panose="02020603050405020304" pitchFamily="18" charset="0"/>
                <a:cs typeface="Times New Roman" panose="02020603050405020304" pitchFamily="18" charset="0"/>
              </a:rPr>
              <a:t>The median age for females is slightly higher, with a wider age range compared to males.</a:t>
            </a:r>
          </a:p>
          <a:p>
            <a:pPr marL="285750" indent="-285750">
              <a:buFont typeface="Arial" panose="020B0604020202020204" pitchFamily="34" charset="0"/>
              <a:buChar char="•"/>
            </a:pPr>
            <a:endParaRPr lang="en-US" sz="12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200">
              <a:solidFill>
                <a:schemeClr val="tx1"/>
              </a:solidFill>
              <a:latin typeface="Times New Roman" panose="02020603050405020304" pitchFamily="18" charset="0"/>
              <a:cs typeface="Times New Roman" panose="02020603050405020304" pitchFamily="18" charset="0"/>
            </a:endParaRPr>
          </a:p>
        </p:txBody>
      </p:sp>
      <p:pic>
        <p:nvPicPr>
          <p:cNvPr id="4" name="Picture 3" descr="A graph with green and red squares&#10;&#10;Description automatically generated">
            <a:extLst>
              <a:ext uri="{FF2B5EF4-FFF2-40B4-BE49-F238E27FC236}">
                <a16:creationId xmlns:a16="http://schemas.microsoft.com/office/drawing/2014/main" id="{828BB17A-448F-4116-D6FC-B35BC2B4A9D9}"/>
              </a:ext>
            </a:extLst>
          </p:cNvPr>
          <p:cNvPicPr>
            <a:picLocks noChangeAspect="1"/>
          </p:cNvPicPr>
          <p:nvPr/>
        </p:nvPicPr>
        <p:blipFill>
          <a:blip r:embed="rId7"/>
          <a:stretch>
            <a:fillRect/>
          </a:stretch>
        </p:blipFill>
        <p:spPr>
          <a:xfrm>
            <a:off x="298092" y="650500"/>
            <a:ext cx="5856354" cy="2928177"/>
          </a:xfrm>
          <a:prstGeom prst="rect">
            <a:avLst/>
          </a:prstGeom>
        </p:spPr>
      </p:pic>
    </p:spTree>
    <p:extLst>
      <p:ext uri="{BB962C8B-B14F-4D97-AF65-F5344CB8AC3E}">
        <p14:creationId xmlns:p14="http://schemas.microsoft.com/office/powerpoint/2010/main" val="3204677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B7970-8674-392B-51E1-B245F13AD6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899BE6-B584-E280-87B9-E526051A4FB3}"/>
              </a:ext>
            </a:extLst>
          </p:cNvPr>
          <p:cNvSpPr>
            <a:spLocks noGrp="1"/>
          </p:cNvSpPr>
          <p:nvPr>
            <p:ph type="title"/>
          </p:nvPr>
        </p:nvSpPr>
        <p:spPr>
          <a:xfrm>
            <a:off x="1649751" y="62058"/>
            <a:ext cx="5122241" cy="365700"/>
          </a:xfrm>
        </p:spPr>
        <p:txBody>
          <a:bodyPr/>
          <a:lstStyle/>
          <a:p>
            <a:r>
              <a:rPr lang="en-IN" sz="3000" b="1">
                <a:latin typeface="Times New Roman" panose="02020603050405020304" pitchFamily="18" charset="0"/>
                <a:cs typeface="Times New Roman" panose="02020603050405020304" pitchFamily="18" charset="0"/>
              </a:rPr>
              <a:t>Data Analysis - Demographics</a:t>
            </a:r>
            <a:endParaRPr lang="en-US" sz="3000" b="1">
              <a:latin typeface="Times New Roman" panose="02020603050405020304" pitchFamily="18" charset="0"/>
              <a:cs typeface="Times New Roman" panose="02020603050405020304" pitchFamily="18" charset="0"/>
            </a:endParaRPr>
          </a:p>
        </p:txBody>
      </p:sp>
      <p:pic>
        <p:nvPicPr>
          <p:cNvPr id="22" name="Picture 4" descr="Bokeh - NumFOCUS">
            <a:extLst>
              <a:ext uri="{FF2B5EF4-FFF2-40B4-BE49-F238E27FC236}">
                <a16:creationId xmlns:a16="http://schemas.microsoft.com/office/drawing/2014/main" id="{AEAE50B9-7152-30CE-3955-C72E8DE01B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0667" y="97989"/>
            <a:ext cx="529875" cy="52987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A picture containing text&#10;&#10;Description automatically generated">
            <a:extLst>
              <a:ext uri="{FF2B5EF4-FFF2-40B4-BE49-F238E27FC236}">
                <a16:creationId xmlns:a16="http://schemas.microsoft.com/office/drawing/2014/main" id="{9D2F0C01-1E57-49E5-2ED0-C42104C5E74D}"/>
              </a:ext>
            </a:extLst>
          </p:cNvPr>
          <p:cNvPicPr>
            <a:picLocks noChangeAspect="1"/>
          </p:cNvPicPr>
          <p:nvPr/>
        </p:nvPicPr>
        <p:blipFill>
          <a:blip r:embed="rId4"/>
          <a:stretch>
            <a:fillRect/>
          </a:stretch>
        </p:blipFill>
        <p:spPr>
          <a:xfrm>
            <a:off x="8452021" y="63476"/>
            <a:ext cx="484083" cy="529875"/>
          </a:xfrm>
          <a:prstGeom prst="rect">
            <a:avLst/>
          </a:prstGeom>
        </p:spPr>
      </p:pic>
      <p:pic>
        <p:nvPicPr>
          <p:cNvPr id="3" name="Picture 2" descr="Chart&#10;&#10;Description automatically generated">
            <a:extLst>
              <a:ext uri="{FF2B5EF4-FFF2-40B4-BE49-F238E27FC236}">
                <a16:creationId xmlns:a16="http://schemas.microsoft.com/office/drawing/2014/main" id="{F63387FF-91F4-0457-D161-7D4608A0855E}"/>
              </a:ext>
            </a:extLst>
          </p:cNvPr>
          <p:cNvPicPr>
            <a:picLocks noChangeAspect="1"/>
          </p:cNvPicPr>
          <p:nvPr/>
        </p:nvPicPr>
        <p:blipFill>
          <a:blip r:embed="rId5"/>
          <a:stretch>
            <a:fillRect/>
          </a:stretch>
        </p:blipFill>
        <p:spPr>
          <a:xfrm>
            <a:off x="4391292" y="885863"/>
            <a:ext cx="4702308" cy="2850938"/>
          </a:xfrm>
          <a:prstGeom prst="rect">
            <a:avLst/>
          </a:prstGeom>
        </p:spPr>
      </p:pic>
      <p:pic>
        <p:nvPicPr>
          <p:cNvPr id="5" name="Picture 4" descr="Chart, sunburst chart&#10;&#10;Description automatically generated">
            <a:extLst>
              <a:ext uri="{FF2B5EF4-FFF2-40B4-BE49-F238E27FC236}">
                <a16:creationId xmlns:a16="http://schemas.microsoft.com/office/drawing/2014/main" id="{9C07D1A2-E18A-5D72-B6B8-DCFDD98D1460}"/>
              </a:ext>
            </a:extLst>
          </p:cNvPr>
          <p:cNvPicPr>
            <a:picLocks noChangeAspect="1"/>
          </p:cNvPicPr>
          <p:nvPr/>
        </p:nvPicPr>
        <p:blipFill>
          <a:blip r:embed="rId6"/>
          <a:srcRect l="26620" t="2305" r="29329" b="-2305"/>
          <a:stretch/>
        </p:blipFill>
        <p:spPr>
          <a:xfrm>
            <a:off x="114296" y="885862"/>
            <a:ext cx="4169744" cy="2902837"/>
          </a:xfrm>
          <a:prstGeom prst="rect">
            <a:avLst/>
          </a:prstGeom>
        </p:spPr>
      </p:pic>
      <p:pic>
        <p:nvPicPr>
          <p:cNvPr id="8" name="Picture 7" descr="Chart, sunburst chart&#10;&#10;Description automatically generated">
            <a:extLst>
              <a:ext uri="{FF2B5EF4-FFF2-40B4-BE49-F238E27FC236}">
                <a16:creationId xmlns:a16="http://schemas.microsoft.com/office/drawing/2014/main" id="{D7FB6B46-1D04-62A4-0776-9A148BA716FC}"/>
              </a:ext>
            </a:extLst>
          </p:cNvPr>
          <p:cNvPicPr>
            <a:picLocks noChangeAspect="1"/>
          </p:cNvPicPr>
          <p:nvPr/>
        </p:nvPicPr>
        <p:blipFill>
          <a:blip r:embed="rId6"/>
          <a:srcRect r="81249" b="81482"/>
          <a:stretch/>
        </p:blipFill>
        <p:spPr>
          <a:xfrm>
            <a:off x="114296" y="899097"/>
            <a:ext cx="1774876" cy="537539"/>
          </a:xfrm>
          <a:prstGeom prst="rect">
            <a:avLst/>
          </a:prstGeom>
        </p:spPr>
      </p:pic>
      <p:pic>
        <p:nvPicPr>
          <p:cNvPr id="9" name="Picture 8" descr="Chart, sunburst chart&#10;&#10;Description automatically generated">
            <a:extLst>
              <a:ext uri="{FF2B5EF4-FFF2-40B4-BE49-F238E27FC236}">
                <a16:creationId xmlns:a16="http://schemas.microsoft.com/office/drawing/2014/main" id="{F0E2D6D2-F677-3DD3-9A50-53AFBE437189}"/>
              </a:ext>
            </a:extLst>
          </p:cNvPr>
          <p:cNvPicPr>
            <a:picLocks noChangeAspect="1"/>
          </p:cNvPicPr>
          <p:nvPr/>
        </p:nvPicPr>
        <p:blipFill>
          <a:blip r:embed="rId6"/>
          <a:srcRect l="94115"/>
          <a:stretch/>
        </p:blipFill>
        <p:spPr>
          <a:xfrm>
            <a:off x="3194540" y="899098"/>
            <a:ext cx="565976" cy="2782640"/>
          </a:xfrm>
          <a:prstGeom prst="rect">
            <a:avLst/>
          </a:prstGeom>
        </p:spPr>
      </p:pic>
      <p:sp>
        <p:nvSpPr>
          <p:cNvPr id="10" name="Rectangle: Rounded Corners 8">
            <a:extLst>
              <a:ext uri="{FF2B5EF4-FFF2-40B4-BE49-F238E27FC236}">
                <a16:creationId xmlns:a16="http://schemas.microsoft.com/office/drawing/2014/main" id="{DCEDE3E6-8F34-F6B1-0D42-1F8CF29FB50A}"/>
              </a:ext>
            </a:extLst>
          </p:cNvPr>
          <p:cNvSpPr/>
          <p:nvPr/>
        </p:nvSpPr>
        <p:spPr>
          <a:xfrm>
            <a:off x="203609" y="4046698"/>
            <a:ext cx="6762341" cy="743960"/>
          </a:xfrm>
          <a:prstGeom prst="roundRect">
            <a:avLst/>
          </a:prstGeom>
          <a:solidFill>
            <a:srgbClr val="FFC000">
              <a:alpha val="41162"/>
            </a:srgbClr>
          </a:solidFill>
          <a:ln w="25400">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285750" indent="-285750">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The data consists of mix of Monozygotic, Dizygotic and not twins. </a:t>
            </a:r>
          </a:p>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Monozygotic (one </a:t>
            </a:r>
            <a:r>
              <a:rPr lang="en-US" sz="1200" dirty="0" err="1">
                <a:latin typeface="Times New Roman" panose="02020603050405020304" pitchFamily="18" charset="0"/>
                <a:cs typeface="Times New Roman" panose="02020603050405020304" pitchFamily="18" charset="0"/>
              </a:rPr>
              <a:t>eg</a:t>
            </a:r>
            <a:r>
              <a:rPr lang="en-US" sz="1200" dirty="0">
                <a:latin typeface="Times New Roman" panose="02020603050405020304" pitchFamily="18" charset="0"/>
                <a:cs typeface="Times New Roman" panose="02020603050405020304" pitchFamily="18" charset="0"/>
              </a:rPr>
              <a:t> splits and develops into two babies with exactly the same genetic information).</a:t>
            </a:r>
          </a:p>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Dizygotic (two eggs are fertilized by two sperm and produce two genetically unique children )</a:t>
            </a:r>
          </a:p>
          <a:p>
            <a:pPr marL="285750" indent="-285750">
              <a:buFont typeface="Arial" panose="020B0604020202020204" pitchFamily="34" charset="0"/>
              <a:buChar char="•"/>
            </a:pPr>
            <a:endParaRPr lang="en-US" sz="1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2901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862C6-A661-EB12-0C59-5072C907B685}"/>
              </a:ext>
            </a:extLst>
          </p:cNvPr>
          <p:cNvSpPr>
            <a:spLocks noGrp="1"/>
          </p:cNvSpPr>
          <p:nvPr>
            <p:ph type="title"/>
          </p:nvPr>
        </p:nvSpPr>
        <p:spPr>
          <a:xfrm>
            <a:off x="1643977" y="145563"/>
            <a:ext cx="7704000" cy="365700"/>
          </a:xfrm>
        </p:spPr>
        <p:txBody>
          <a:bodyPr/>
          <a:lstStyle/>
          <a:p>
            <a:r>
              <a:rPr lang="en-IN" sz="3000" b="1">
                <a:latin typeface="Times New Roman" panose="02020603050405020304" pitchFamily="18" charset="0"/>
                <a:cs typeface="Times New Roman" panose="02020603050405020304" pitchFamily="18" charset="0"/>
              </a:rPr>
              <a:t>Data Analysis - Demographics</a:t>
            </a:r>
            <a:endParaRPr lang="en-US" sz="3000" b="1">
              <a:latin typeface="Times New Roman" panose="02020603050405020304" pitchFamily="18" charset="0"/>
              <a:cs typeface="Times New Roman" panose="02020603050405020304" pitchFamily="18" charset="0"/>
            </a:endParaRPr>
          </a:p>
        </p:txBody>
      </p:sp>
      <p:pic>
        <p:nvPicPr>
          <p:cNvPr id="3" name="Picture 4" descr="Bokeh - NumFOCUS">
            <a:extLst>
              <a:ext uri="{FF2B5EF4-FFF2-40B4-BE49-F238E27FC236}">
                <a16:creationId xmlns:a16="http://schemas.microsoft.com/office/drawing/2014/main" id="{E26D03A6-B963-A860-5468-032177923B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0667" y="97989"/>
            <a:ext cx="529875" cy="5298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text&#10;&#10;Description automatically generated">
            <a:extLst>
              <a:ext uri="{FF2B5EF4-FFF2-40B4-BE49-F238E27FC236}">
                <a16:creationId xmlns:a16="http://schemas.microsoft.com/office/drawing/2014/main" id="{3AA3F518-BAA6-6955-DB8E-987CB99EA300}"/>
              </a:ext>
            </a:extLst>
          </p:cNvPr>
          <p:cNvPicPr>
            <a:picLocks noChangeAspect="1"/>
          </p:cNvPicPr>
          <p:nvPr/>
        </p:nvPicPr>
        <p:blipFill>
          <a:blip r:embed="rId4"/>
          <a:stretch>
            <a:fillRect/>
          </a:stretch>
        </p:blipFill>
        <p:spPr>
          <a:xfrm>
            <a:off x="8452021" y="63476"/>
            <a:ext cx="484083" cy="529875"/>
          </a:xfrm>
          <a:prstGeom prst="rect">
            <a:avLst/>
          </a:prstGeom>
        </p:spPr>
      </p:pic>
      <p:pic>
        <p:nvPicPr>
          <p:cNvPr id="8" name="Picture 7" descr="Chart, bar chart&#10;&#10;Description automatically generated">
            <a:extLst>
              <a:ext uri="{FF2B5EF4-FFF2-40B4-BE49-F238E27FC236}">
                <a16:creationId xmlns:a16="http://schemas.microsoft.com/office/drawing/2014/main" id="{0524CE6B-61E2-F8A3-9E20-62F0DEA9236B}"/>
              </a:ext>
            </a:extLst>
          </p:cNvPr>
          <p:cNvPicPr>
            <a:picLocks noChangeAspect="1"/>
          </p:cNvPicPr>
          <p:nvPr/>
        </p:nvPicPr>
        <p:blipFill>
          <a:blip r:embed="rId5"/>
          <a:stretch>
            <a:fillRect/>
          </a:stretch>
        </p:blipFill>
        <p:spPr>
          <a:xfrm>
            <a:off x="85465" y="792039"/>
            <a:ext cx="4168995" cy="2755026"/>
          </a:xfrm>
          <a:prstGeom prst="rect">
            <a:avLst/>
          </a:prstGeom>
        </p:spPr>
      </p:pic>
      <p:pic>
        <p:nvPicPr>
          <p:cNvPr id="4" name="Picture 3" descr="Chart, scatter chart&#10;&#10;Description automatically generated">
            <a:extLst>
              <a:ext uri="{FF2B5EF4-FFF2-40B4-BE49-F238E27FC236}">
                <a16:creationId xmlns:a16="http://schemas.microsoft.com/office/drawing/2014/main" id="{EAB17908-0A77-FC59-E7CD-AF7E6FEA58F9}"/>
              </a:ext>
            </a:extLst>
          </p:cNvPr>
          <p:cNvPicPr>
            <a:picLocks noChangeAspect="1"/>
          </p:cNvPicPr>
          <p:nvPr/>
        </p:nvPicPr>
        <p:blipFill>
          <a:blip r:embed="rId6"/>
          <a:stretch>
            <a:fillRect/>
          </a:stretch>
        </p:blipFill>
        <p:spPr>
          <a:xfrm>
            <a:off x="4254460" y="792039"/>
            <a:ext cx="4791403" cy="2755026"/>
          </a:xfrm>
          <a:prstGeom prst="rect">
            <a:avLst/>
          </a:prstGeom>
        </p:spPr>
      </p:pic>
      <p:sp>
        <p:nvSpPr>
          <p:cNvPr id="7" name="Rectangle: Rounded Corners 8">
            <a:extLst>
              <a:ext uri="{FF2B5EF4-FFF2-40B4-BE49-F238E27FC236}">
                <a16:creationId xmlns:a16="http://schemas.microsoft.com/office/drawing/2014/main" id="{92FE78F1-7D5D-69F7-E894-723D943DF3E4}"/>
              </a:ext>
            </a:extLst>
          </p:cNvPr>
          <p:cNvSpPr/>
          <p:nvPr/>
        </p:nvSpPr>
        <p:spPr>
          <a:xfrm>
            <a:off x="192838" y="4060674"/>
            <a:ext cx="3483935" cy="726457"/>
          </a:xfrm>
          <a:prstGeom prst="roundRect">
            <a:avLst/>
          </a:prstGeom>
          <a:solidFill>
            <a:srgbClr val="FFC000">
              <a:alpha val="41162"/>
            </a:srgbClr>
          </a:solidFill>
          <a:ln w="25400">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marL="285750" indent="-285750">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200" dirty="0">
                <a:latin typeface="Times New Roman"/>
                <a:cs typeface="Times New Roman"/>
              </a:rPr>
              <a:t>BMI below 18.5 is underweight, 18.5 - 24.9 is normal weight, 25 – 29.9 is overweight, and 30+ is obesity.</a:t>
            </a:r>
            <a:endParaRPr lang="en-US"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200" dirty="0">
              <a:solidFill>
                <a:schemeClr val="tx1"/>
              </a:solidFill>
              <a:latin typeface="Times New Roman" panose="02020603050405020304" pitchFamily="18" charset="0"/>
              <a:cs typeface="Times New Roman" panose="02020603050405020304" pitchFamily="18" charset="0"/>
            </a:endParaRPr>
          </a:p>
        </p:txBody>
      </p:sp>
      <p:sp>
        <p:nvSpPr>
          <p:cNvPr id="6" name="Rectangle: Rounded Corners 8">
            <a:extLst>
              <a:ext uri="{FF2B5EF4-FFF2-40B4-BE49-F238E27FC236}">
                <a16:creationId xmlns:a16="http://schemas.microsoft.com/office/drawing/2014/main" id="{965F1A1B-58DB-FCFA-DA6E-D7A455337056}"/>
              </a:ext>
            </a:extLst>
          </p:cNvPr>
          <p:cNvSpPr/>
          <p:nvPr/>
        </p:nvSpPr>
        <p:spPr>
          <a:xfrm>
            <a:off x="3846082" y="4052930"/>
            <a:ext cx="1782417" cy="726457"/>
          </a:xfrm>
          <a:prstGeom prst="roundRect">
            <a:avLst/>
          </a:prstGeom>
          <a:solidFill>
            <a:srgbClr val="FFC000">
              <a:alpha val="41162"/>
            </a:srgbClr>
          </a:solidFill>
          <a:ln w="25400">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marL="285750" indent="-285750">
              <a:buFont typeface="Arial" panose="020B0604020202020204" pitchFamily="34" charset="0"/>
              <a:buChar char="•"/>
            </a:pPr>
            <a:endParaRPr lang="en-US" sz="12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2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200">
                <a:latin typeface="Times New Roman"/>
                <a:cs typeface="Times New Roman"/>
              </a:rPr>
              <a:t>Highest number of healthy weight people</a:t>
            </a:r>
            <a:endParaRPr lang="en-US" sz="12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2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20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8165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862C6-A661-EB12-0C59-5072C907B685}"/>
              </a:ext>
            </a:extLst>
          </p:cNvPr>
          <p:cNvSpPr>
            <a:spLocks noGrp="1"/>
          </p:cNvSpPr>
          <p:nvPr>
            <p:ph type="title"/>
          </p:nvPr>
        </p:nvSpPr>
        <p:spPr>
          <a:xfrm>
            <a:off x="1690360" y="151456"/>
            <a:ext cx="7704000" cy="365700"/>
          </a:xfrm>
        </p:spPr>
        <p:txBody>
          <a:bodyPr/>
          <a:lstStyle/>
          <a:p>
            <a:r>
              <a:rPr lang="en-IN" sz="3000" b="1">
                <a:latin typeface="Times New Roman" panose="02020603050405020304" pitchFamily="18" charset="0"/>
                <a:cs typeface="Times New Roman" panose="02020603050405020304" pitchFamily="18" charset="0"/>
              </a:rPr>
              <a:t>Data Analysis - Demographics</a:t>
            </a:r>
            <a:endParaRPr lang="en-US" sz="3000" b="1">
              <a:latin typeface="Times New Roman" panose="02020603050405020304" pitchFamily="18" charset="0"/>
              <a:cs typeface="Times New Roman" panose="02020603050405020304" pitchFamily="18" charset="0"/>
            </a:endParaRPr>
          </a:p>
        </p:txBody>
      </p:sp>
      <p:pic>
        <p:nvPicPr>
          <p:cNvPr id="5" name="Picture 4" descr="Chart, scatter chart&#10;&#10;Description automatically generated">
            <a:extLst>
              <a:ext uri="{FF2B5EF4-FFF2-40B4-BE49-F238E27FC236}">
                <a16:creationId xmlns:a16="http://schemas.microsoft.com/office/drawing/2014/main" id="{9CEA0CD9-5B22-5AED-E90F-51F8939C9CBA}"/>
              </a:ext>
            </a:extLst>
          </p:cNvPr>
          <p:cNvPicPr>
            <a:picLocks noChangeAspect="1"/>
          </p:cNvPicPr>
          <p:nvPr/>
        </p:nvPicPr>
        <p:blipFill>
          <a:blip r:embed="rId3"/>
          <a:stretch>
            <a:fillRect/>
          </a:stretch>
        </p:blipFill>
        <p:spPr>
          <a:xfrm>
            <a:off x="89117" y="841173"/>
            <a:ext cx="4542518" cy="4005650"/>
          </a:xfrm>
          <a:prstGeom prst="rect">
            <a:avLst/>
          </a:prstGeom>
        </p:spPr>
      </p:pic>
      <p:pic>
        <p:nvPicPr>
          <p:cNvPr id="4" name="Picture 4" descr="Bokeh - NumFOCUS">
            <a:extLst>
              <a:ext uri="{FF2B5EF4-FFF2-40B4-BE49-F238E27FC236}">
                <a16:creationId xmlns:a16="http://schemas.microsoft.com/office/drawing/2014/main" id="{75813919-DC99-D301-8322-400D36BE8C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0667" y="97989"/>
            <a:ext cx="529875" cy="5298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text&#10;&#10;Description automatically generated">
            <a:extLst>
              <a:ext uri="{FF2B5EF4-FFF2-40B4-BE49-F238E27FC236}">
                <a16:creationId xmlns:a16="http://schemas.microsoft.com/office/drawing/2014/main" id="{12E62171-E563-E0BB-4AC6-FE2E09EFD22C}"/>
              </a:ext>
            </a:extLst>
          </p:cNvPr>
          <p:cNvPicPr>
            <a:picLocks noChangeAspect="1"/>
          </p:cNvPicPr>
          <p:nvPr/>
        </p:nvPicPr>
        <p:blipFill>
          <a:blip r:embed="rId5"/>
          <a:stretch>
            <a:fillRect/>
          </a:stretch>
        </p:blipFill>
        <p:spPr>
          <a:xfrm>
            <a:off x="8452021" y="63476"/>
            <a:ext cx="484083" cy="529875"/>
          </a:xfrm>
          <a:prstGeom prst="rect">
            <a:avLst/>
          </a:prstGeom>
        </p:spPr>
      </p:pic>
      <p:pic>
        <p:nvPicPr>
          <p:cNvPr id="8" name="Picture 7" descr="Chart, bar chart&#10;&#10;Description automatically generated">
            <a:extLst>
              <a:ext uri="{FF2B5EF4-FFF2-40B4-BE49-F238E27FC236}">
                <a16:creationId xmlns:a16="http://schemas.microsoft.com/office/drawing/2014/main" id="{04F6B311-2431-96A7-F05D-E6493D3370FF}"/>
              </a:ext>
            </a:extLst>
          </p:cNvPr>
          <p:cNvPicPr>
            <a:picLocks noChangeAspect="1"/>
          </p:cNvPicPr>
          <p:nvPr/>
        </p:nvPicPr>
        <p:blipFill>
          <a:blip r:embed="rId6"/>
          <a:srcRect l="972" t="1338" r="1332" b="1294"/>
          <a:stretch/>
        </p:blipFill>
        <p:spPr>
          <a:xfrm>
            <a:off x="4631635" y="841173"/>
            <a:ext cx="4356987" cy="2974062"/>
          </a:xfrm>
          <a:prstGeom prst="rect">
            <a:avLst/>
          </a:prstGeom>
        </p:spPr>
      </p:pic>
      <p:sp>
        <p:nvSpPr>
          <p:cNvPr id="7" name="Rectangle: Rounded Corners 8">
            <a:extLst>
              <a:ext uri="{FF2B5EF4-FFF2-40B4-BE49-F238E27FC236}">
                <a16:creationId xmlns:a16="http://schemas.microsoft.com/office/drawing/2014/main" id="{6CD7514C-0853-7556-6789-0D675804D5FC}"/>
              </a:ext>
            </a:extLst>
          </p:cNvPr>
          <p:cNvSpPr/>
          <p:nvPr/>
        </p:nvSpPr>
        <p:spPr>
          <a:xfrm>
            <a:off x="4844940" y="4079509"/>
            <a:ext cx="3930376" cy="767314"/>
          </a:xfrm>
          <a:prstGeom prst="roundRect">
            <a:avLst/>
          </a:prstGeom>
          <a:solidFill>
            <a:srgbClr val="FFC000">
              <a:alpha val="41162"/>
            </a:srgbClr>
          </a:solidFill>
          <a:ln w="25400">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marL="285750" indent="-285750">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200" dirty="0">
              <a:latin typeface="Times New Roman"/>
              <a:cs typeface="Times New Roman"/>
            </a:endParaRPr>
          </a:p>
          <a:p>
            <a:pPr marL="285750" indent="-285750">
              <a:buFont typeface="Arial" panose="020B0604020202020204" pitchFamily="34" charset="0"/>
              <a:buChar char="•"/>
            </a:pPr>
            <a:r>
              <a:rPr lang="en-US" sz="1200" dirty="0">
                <a:latin typeface="Times New Roman"/>
                <a:cs typeface="Times New Roman"/>
              </a:rPr>
              <a:t>PSQI ranges from 0-4 is excellent sleep quality, 5-11 is good sleep quality, and 12-21 is poor sleep quality.</a:t>
            </a:r>
          </a:p>
          <a:p>
            <a:pPr marL="285750" indent="-285750">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8252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862C6-A661-EB12-0C59-5072C907B685}"/>
              </a:ext>
            </a:extLst>
          </p:cNvPr>
          <p:cNvSpPr>
            <a:spLocks noGrp="1"/>
          </p:cNvSpPr>
          <p:nvPr>
            <p:ph type="title"/>
          </p:nvPr>
        </p:nvSpPr>
        <p:spPr>
          <a:xfrm>
            <a:off x="2315491" y="145563"/>
            <a:ext cx="3747378" cy="365700"/>
          </a:xfrm>
        </p:spPr>
        <p:txBody>
          <a:bodyPr/>
          <a:lstStyle/>
          <a:p>
            <a:r>
              <a:rPr lang="en-IN" sz="3000" b="1">
                <a:latin typeface="Times New Roman" panose="02020603050405020304" pitchFamily="18" charset="0"/>
                <a:cs typeface="Times New Roman" panose="02020603050405020304" pitchFamily="18" charset="0"/>
              </a:rPr>
              <a:t>Data Analysis - Sleep</a:t>
            </a:r>
            <a:endParaRPr lang="en-US" sz="3000" b="1">
              <a:latin typeface="Times New Roman" panose="02020603050405020304" pitchFamily="18" charset="0"/>
              <a:cs typeface="Times New Roman" panose="02020603050405020304" pitchFamily="18" charset="0"/>
            </a:endParaRPr>
          </a:p>
        </p:txBody>
      </p:sp>
      <p:pic>
        <p:nvPicPr>
          <p:cNvPr id="3" name="Picture 4" descr="Bokeh - NumFOCUS">
            <a:extLst>
              <a:ext uri="{FF2B5EF4-FFF2-40B4-BE49-F238E27FC236}">
                <a16:creationId xmlns:a16="http://schemas.microsoft.com/office/drawing/2014/main" id="{936659C5-27FE-47E9-E3FB-1968E8C395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0667" y="97989"/>
            <a:ext cx="529875" cy="5298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cture containing text&#10;&#10;Description automatically generated">
            <a:extLst>
              <a:ext uri="{FF2B5EF4-FFF2-40B4-BE49-F238E27FC236}">
                <a16:creationId xmlns:a16="http://schemas.microsoft.com/office/drawing/2014/main" id="{6BF37E0E-6148-1F1D-E44C-C4A25D17A921}"/>
              </a:ext>
            </a:extLst>
          </p:cNvPr>
          <p:cNvPicPr>
            <a:picLocks noChangeAspect="1"/>
          </p:cNvPicPr>
          <p:nvPr/>
        </p:nvPicPr>
        <p:blipFill>
          <a:blip r:embed="rId4"/>
          <a:stretch>
            <a:fillRect/>
          </a:stretch>
        </p:blipFill>
        <p:spPr>
          <a:xfrm>
            <a:off x="8452021" y="63476"/>
            <a:ext cx="484083" cy="529875"/>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AEFF8E0C-7F01-5D02-7D8C-CBAE4CE9B38F}"/>
              </a:ext>
            </a:extLst>
          </p:cNvPr>
          <p:cNvPicPr>
            <a:picLocks noChangeAspect="1"/>
          </p:cNvPicPr>
          <p:nvPr/>
        </p:nvPicPr>
        <p:blipFill>
          <a:blip r:embed="rId5"/>
          <a:stretch>
            <a:fillRect/>
          </a:stretch>
        </p:blipFill>
        <p:spPr>
          <a:xfrm>
            <a:off x="633458" y="648250"/>
            <a:ext cx="7273593" cy="2173384"/>
          </a:xfrm>
          <a:prstGeom prst="rect">
            <a:avLst/>
          </a:prstGeom>
        </p:spPr>
      </p:pic>
      <p:pic>
        <p:nvPicPr>
          <p:cNvPr id="10" name="Picture 9" descr="Chart, bubble chart&#10;&#10;Description automatically generated">
            <a:extLst>
              <a:ext uri="{FF2B5EF4-FFF2-40B4-BE49-F238E27FC236}">
                <a16:creationId xmlns:a16="http://schemas.microsoft.com/office/drawing/2014/main" id="{3CF06FFD-4032-7568-5003-AD1E2B3BD180}"/>
              </a:ext>
            </a:extLst>
          </p:cNvPr>
          <p:cNvPicPr>
            <a:picLocks noChangeAspect="1"/>
          </p:cNvPicPr>
          <p:nvPr/>
        </p:nvPicPr>
        <p:blipFill>
          <a:blip r:embed="rId6"/>
          <a:stretch>
            <a:fillRect/>
          </a:stretch>
        </p:blipFill>
        <p:spPr>
          <a:xfrm>
            <a:off x="633458" y="2824553"/>
            <a:ext cx="7347209" cy="2173384"/>
          </a:xfrm>
          <a:prstGeom prst="rect">
            <a:avLst/>
          </a:prstGeom>
        </p:spPr>
      </p:pic>
      <p:sp>
        <p:nvSpPr>
          <p:cNvPr id="6" name="Rectangle: Rounded Corners 8">
            <a:extLst>
              <a:ext uri="{FF2B5EF4-FFF2-40B4-BE49-F238E27FC236}">
                <a16:creationId xmlns:a16="http://schemas.microsoft.com/office/drawing/2014/main" id="{3239D8A6-C20E-1A6F-BF45-C9E07AFDBF86}"/>
              </a:ext>
            </a:extLst>
          </p:cNvPr>
          <p:cNvSpPr/>
          <p:nvPr/>
        </p:nvSpPr>
        <p:spPr>
          <a:xfrm>
            <a:off x="5213380" y="2767679"/>
            <a:ext cx="3778220" cy="381884"/>
          </a:xfrm>
          <a:prstGeom prst="roundRect">
            <a:avLst/>
          </a:prstGeom>
          <a:solidFill>
            <a:srgbClr val="FFC000">
              <a:alpha val="41162"/>
            </a:srgbClr>
          </a:solidFill>
          <a:ln w="25400">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marL="285750" indent="-285750">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200" dirty="0">
                <a:latin typeface="Times New Roman"/>
                <a:cs typeface="Times New Roman"/>
              </a:rPr>
              <a:t>Alertness is highest for the happy people with the sleep period time of 7 – 9 hours.</a:t>
            </a:r>
          </a:p>
          <a:p>
            <a:pPr marL="285750" indent="-285750">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80708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862C6-A661-EB12-0C59-5072C907B685}"/>
              </a:ext>
            </a:extLst>
          </p:cNvPr>
          <p:cNvSpPr>
            <a:spLocks noGrp="1"/>
          </p:cNvSpPr>
          <p:nvPr>
            <p:ph type="title"/>
          </p:nvPr>
        </p:nvSpPr>
        <p:spPr>
          <a:xfrm>
            <a:off x="2711686" y="122785"/>
            <a:ext cx="7704000" cy="365700"/>
          </a:xfrm>
        </p:spPr>
        <p:txBody>
          <a:bodyPr/>
          <a:lstStyle/>
          <a:p>
            <a:r>
              <a:rPr lang="en-IN" sz="3000" b="1">
                <a:latin typeface="Times New Roman"/>
                <a:cs typeface="Times New Roman"/>
              </a:rPr>
              <a:t>Observation: Sleep I</a:t>
            </a:r>
            <a:endParaRPr lang="en-US" sz="3000" b="1">
              <a:latin typeface="Times New Roman"/>
              <a:cs typeface="Times New Roman"/>
            </a:endParaRPr>
          </a:p>
        </p:txBody>
      </p:sp>
      <p:pic>
        <p:nvPicPr>
          <p:cNvPr id="4" name="Picture 4" descr="Bokeh - NumFOCUS">
            <a:extLst>
              <a:ext uri="{FF2B5EF4-FFF2-40B4-BE49-F238E27FC236}">
                <a16:creationId xmlns:a16="http://schemas.microsoft.com/office/drawing/2014/main" id="{54C6051A-5792-BEA0-2996-2255E82304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0667" y="97989"/>
            <a:ext cx="529875" cy="5298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text&#10;&#10;Description automatically generated">
            <a:extLst>
              <a:ext uri="{FF2B5EF4-FFF2-40B4-BE49-F238E27FC236}">
                <a16:creationId xmlns:a16="http://schemas.microsoft.com/office/drawing/2014/main" id="{2BC7908B-BFE7-16C3-BD77-FE3BDC36A035}"/>
              </a:ext>
            </a:extLst>
          </p:cNvPr>
          <p:cNvPicPr>
            <a:picLocks noChangeAspect="1"/>
          </p:cNvPicPr>
          <p:nvPr/>
        </p:nvPicPr>
        <p:blipFill>
          <a:blip r:embed="rId4"/>
          <a:stretch>
            <a:fillRect/>
          </a:stretch>
        </p:blipFill>
        <p:spPr>
          <a:xfrm>
            <a:off x="8452021" y="63476"/>
            <a:ext cx="484083" cy="529875"/>
          </a:xfrm>
          <a:prstGeom prst="rect">
            <a:avLst/>
          </a:prstGeom>
        </p:spPr>
      </p:pic>
      <p:pic>
        <p:nvPicPr>
          <p:cNvPr id="3" name="Picture 2" descr="Chart, bar chart&#10;&#10;Description automatically generated">
            <a:extLst>
              <a:ext uri="{FF2B5EF4-FFF2-40B4-BE49-F238E27FC236}">
                <a16:creationId xmlns:a16="http://schemas.microsoft.com/office/drawing/2014/main" id="{78EFCA82-0AAE-100F-385E-9CA7D11E42E7}"/>
              </a:ext>
            </a:extLst>
          </p:cNvPr>
          <p:cNvPicPr>
            <a:picLocks noChangeAspect="1"/>
          </p:cNvPicPr>
          <p:nvPr/>
        </p:nvPicPr>
        <p:blipFill>
          <a:blip r:embed="rId5"/>
          <a:stretch>
            <a:fillRect/>
          </a:stretch>
        </p:blipFill>
        <p:spPr>
          <a:xfrm>
            <a:off x="119552" y="627864"/>
            <a:ext cx="6645310" cy="2243778"/>
          </a:xfrm>
          <a:prstGeom prst="rect">
            <a:avLst/>
          </a:prstGeom>
        </p:spPr>
      </p:pic>
      <p:pic>
        <p:nvPicPr>
          <p:cNvPr id="7" name="Picture 6" descr="Chart, line chart&#10;&#10;Description automatically generated">
            <a:extLst>
              <a:ext uri="{FF2B5EF4-FFF2-40B4-BE49-F238E27FC236}">
                <a16:creationId xmlns:a16="http://schemas.microsoft.com/office/drawing/2014/main" id="{D1ADB42D-9085-1E12-9532-F73793408A18}"/>
              </a:ext>
            </a:extLst>
          </p:cNvPr>
          <p:cNvPicPr>
            <a:picLocks noChangeAspect="1"/>
          </p:cNvPicPr>
          <p:nvPr/>
        </p:nvPicPr>
        <p:blipFill>
          <a:blip r:embed="rId6"/>
          <a:stretch>
            <a:fillRect/>
          </a:stretch>
        </p:blipFill>
        <p:spPr>
          <a:xfrm>
            <a:off x="119552" y="2752107"/>
            <a:ext cx="6638545" cy="2335552"/>
          </a:xfrm>
          <a:prstGeom prst="rect">
            <a:avLst/>
          </a:prstGeom>
        </p:spPr>
      </p:pic>
      <p:sp>
        <p:nvSpPr>
          <p:cNvPr id="6" name="Rectangle: Rounded Corners 8">
            <a:extLst>
              <a:ext uri="{FF2B5EF4-FFF2-40B4-BE49-F238E27FC236}">
                <a16:creationId xmlns:a16="http://schemas.microsoft.com/office/drawing/2014/main" id="{331F2276-0099-08A6-A112-850E3AC8E7E2}"/>
              </a:ext>
            </a:extLst>
          </p:cNvPr>
          <p:cNvSpPr/>
          <p:nvPr/>
        </p:nvSpPr>
        <p:spPr>
          <a:xfrm>
            <a:off x="6844470" y="652659"/>
            <a:ext cx="2253898" cy="4368055"/>
          </a:xfrm>
          <a:prstGeom prst="roundRect">
            <a:avLst/>
          </a:prstGeom>
          <a:solidFill>
            <a:srgbClr val="FFC000">
              <a:alpha val="41162"/>
            </a:srgbClr>
          </a:solidFill>
          <a:ln w="25400">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marL="285750" indent="-285750">
              <a:buFont typeface="Arial" panose="020B0604020202020204" pitchFamily="34" charset="0"/>
              <a:buChar char="•"/>
            </a:pPr>
            <a:endParaRPr lang="en-US" sz="12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2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2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200">
              <a:solidFill>
                <a:schemeClr val="tx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64E21116-E330-3AA2-4E6C-B2F36D20B76C}"/>
              </a:ext>
            </a:extLst>
          </p:cNvPr>
          <p:cNvSpPr txBox="1"/>
          <p:nvPr/>
        </p:nvSpPr>
        <p:spPr>
          <a:xfrm>
            <a:off x="6876969" y="757525"/>
            <a:ext cx="2147479" cy="5078313"/>
          </a:xfrm>
          <a:prstGeom prst="rect">
            <a:avLst/>
          </a:prstGeom>
          <a:noFill/>
        </p:spPr>
        <p:txBody>
          <a:bodyPr wrap="square">
            <a:spAutoFit/>
          </a:bodyPr>
          <a:lstStyle/>
          <a:p>
            <a:pPr marL="171450" indent="-171450" algn="jus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Individuals who wake up early exhibit higher levels of alertness compared to those who wake up late, even with the same amount of good sleep.</a:t>
            </a:r>
          </a:p>
          <a:p>
            <a:pPr marL="171450" indent="-171450" algn="just">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Sleep efficiency states that the later an individual sleeps, the lower their sleep efficiency, resulting in reduced alertness despite getting the same amount of sleep as an early riser. </a:t>
            </a:r>
          </a:p>
          <a:p>
            <a:pPr marL="171450" indent="-171450" algn="just">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This aligns with the hypothesis of circadian rhythm, that our body follows a natural biological clock, and functions optimally during specific times.</a:t>
            </a:r>
          </a:p>
          <a:p>
            <a:pPr marL="171450" indent="-171450" algn="just">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3318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37523-CAA4-1E9D-6C99-CA21B9D0BA57}"/>
              </a:ext>
            </a:extLst>
          </p:cNvPr>
          <p:cNvSpPr>
            <a:spLocks noGrp="1"/>
          </p:cNvSpPr>
          <p:nvPr>
            <p:ph type="title"/>
          </p:nvPr>
        </p:nvSpPr>
        <p:spPr>
          <a:xfrm>
            <a:off x="2877984" y="181347"/>
            <a:ext cx="7704000" cy="365700"/>
          </a:xfrm>
        </p:spPr>
        <p:txBody>
          <a:bodyPr/>
          <a:lstStyle/>
          <a:p>
            <a:r>
              <a:rPr lang="en-IN" sz="3000" b="1" dirty="0">
                <a:latin typeface="Times New Roman"/>
                <a:cs typeface="Times New Roman"/>
              </a:rPr>
              <a:t>Observation: Sleep II</a:t>
            </a:r>
            <a:endParaRPr lang="en-US" sz="3000" dirty="0">
              <a:latin typeface="Times New Roman"/>
              <a:cs typeface="Times New Roman"/>
            </a:endParaRPr>
          </a:p>
        </p:txBody>
      </p:sp>
      <p:pic>
        <p:nvPicPr>
          <p:cNvPr id="7" name="Picture 6" descr="Bar chart&#10;&#10;Description automatically generated">
            <a:extLst>
              <a:ext uri="{FF2B5EF4-FFF2-40B4-BE49-F238E27FC236}">
                <a16:creationId xmlns:a16="http://schemas.microsoft.com/office/drawing/2014/main" id="{9B003D64-804B-A2DF-E67B-EDE338869527}"/>
              </a:ext>
            </a:extLst>
          </p:cNvPr>
          <p:cNvPicPr>
            <a:picLocks noChangeAspect="1"/>
          </p:cNvPicPr>
          <p:nvPr/>
        </p:nvPicPr>
        <p:blipFill>
          <a:blip r:embed="rId3"/>
          <a:stretch>
            <a:fillRect/>
          </a:stretch>
        </p:blipFill>
        <p:spPr>
          <a:xfrm>
            <a:off x="60556" y="745735"/>
            <a:ext cx="8929544" cy="2668191"/>
          </a:xfrm>
          <a:prstGeom prst="rect">
            <a:avLst/>
          </a:prstGeom>
        </p:spPr>
      </p:pic>
      <p:pic>
        <p:nvPicPr>
          <p:cNvPr id="13" name="Picture 4" descr="Bokeh - NumFOCUS">
            <a:extLst>
              <a:ext uri="{FF2B5EF4-FFF2-40B4-BE49-F238E27FC236}">
                <a16:creationId xmlns:a16="http://schemas.microsoft.com/office/drawing/2014/main" id="{5D5A709B-F29B-D837-423D-47313EEDDB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0667" y="97989"/>
            <a:ext cx="529875" cy="5298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icture containing text&#10;&#10;Description automatically generated">
            <a:extLst>
              <a:ext uri="{FF2B5EF4-FFF2-40B4-BE49-F238E27FC236}">
                <a16:creationId xmlns:a16="http://schemas.microsoft.com/office/drawing/2014/main" id="{EC29E8BC-C3F2-78F0-86F7-1CE9D4EEBAB9}"/>
              </a:ext>
            </a:extLst>
          </p:cNvPr>
          <p:cNvPicPr>
            <a:picLocks noChangeAspect="1"/>
          </p:cNvPicPr>
          <p:nvPr/>
        </p:nvPicPr>
        <p:blipFill>
          <a:blip r:embed="rId5"/>
          <a:stretch>
            <a:fillRect/>
          </a:stretch>
        </p:blipFill>
        <p:spPr>
          <a:xfrm>
            <a:off x="8452021" y="63476"/>
            <a:ext cx="484083" cy="529875"/>
          </a:xfrm>
          <a:prstGeom prst="rect">
            <a:avLst/>
          </a:prstGeom>
        </p:spPr>
      </p:pic>
      <p:sp>
        <p:nvSpPr>
          <p:cNvPr id="3" name="Rectangle: Rounded Corners 8">
            <a:extLst>
              <a:ext uri="{FF2B5EF4-FFF2-40B4-BE49-F238E27FC236}">
                <a16:creationId xmlns:a16="http://schemas.microsoft.com/office/drawing/2014/main" id="{0EEA4A8B-86BD-227F-124B-CB61335897B0}"/>
              </a:ext>
            </a:extLst>
          </p:cNvPr>
          <p:cNvSpPr/>
          <p:nvPr/>
        </p:nvSpPr>
        <p:spPr>
          <a:xfrm>
            <a:off x="123950" y="3802965"/>
            <a:ext cx="8866150" cy="1227757"/>
          </a:xfrm>
          <a:prstGeom prst="roundRect">
            <a:avLst/>
          </a:prstGeom>
          <a:solidFill>
            <a:srgbClr val="FFC000">
              <a:alpha val="41162"/>
            </a:srgbClr>
          </a:solidFill>
          <a:ln w="25400">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marL="285750" indent="-285750">
              <a:buFont typeface="Arial" panose="020B0604020202020204" pitchFamily="34" charset="0"/>
              <a:buChar char="•"/>
            </a:pPr>
            <a:endParaRPr lang="en-US" sz="12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2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2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200">
              <a:solidFill>
                <a:schemeClr val="tx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4BAF663-278B-FC95-26E2-7C967F7C96C8}"/>
              </a:ext>
            </a:extLst>
          </p:cNvPr>
          <p:cNvSpPr txBox="1"/>
          <p:nvPr/>
        </p:nvSpPr>
        <p:spPr>
          <a:xfrm>
            <a:off x="332509" y="3802966"/>
            <a:ext cx="8546995" cy="1754326"/>
          </a:xfrm>
          <a:prstGeom prst="rect">
            <a:avLst/>
          </a:prstGeom>
          <a:noFill/>
        </p:spPr>
        <p:txBody>
          <a:bodyPr wrap="square">
            <a:spAutoFit/>
          </a:bodyPr>
          <a:lstStyle/>
          <a:p>
            <a:pPr marL="171450" indent="-171450">
              <a:buFont typeface="Arial" panose="020B0604020202020204" pitchFamily="34" charset="0"/>
              <a:buChar char="•"/>
            </a:pPr>
            <a:r>
              <a:rPr lang="en-US" sz="1200">
                <a:latin typeface="Times New Roman"/>
                <a:cs typeface="Times New Roman"/>
              </a:rPr>
              <a:t>Building on my hypothesis, I observed that as the sleep onset time for individuals moves further from their natural circadian rhythm, their alertness rating decreases.</a:t>
            </a:r>
          </a:p>
          <a:p>
            <a:pPr marL="171450" indent="-171450">
              <a:buFont typeface="Arial" panose="020B0604020202020204" pitchFamily="34" charset="0"/>
              <a:buChar char="•"/>
            </a:pPr>
            <a:endParaRPr lang="en-US" sz="1200">
              <a:latin typeface="Times New Roman"/>
              <a:cs typeface="Times New Roman"/>
            </a:endParaRPr>
          </a:p>
          <a:p>
            <a:pPr marL="171450" indent="-171450">
              <a:buFont typeface="Arial" panose="020B0604020202020204" pitchFamily="34" charset="0"/>
              <a:buChar char="•"/>
            </a:pPr>
            <a:r>
              <a:rPr lang="en-US" sz="1200">
                <a:latin typeface="Times New Roman"/>
                <a:cs typeface="Times New Roman"/>
              </a:rPr>
              <a:t> Individuals who do not align their sleep patterns with their biological clock experience reduced alertness compared to those who do.</a:t>
            </a:r>
          </a:p>
          <a:p>
            <a:pPr marL="171450" indent="-171450">
              <a:buFont typeface="Arial" panose="020B0604020202020204" pitchFamily="34" charset="0"/>
              <a:buChar char="•"/>
            </a:pPr>
            <a:endParaRPr lang="en-US" sz="1200">
              <a:latin typeface="Times New Roman"/>
              <a:cs typeface="Times New Roman"/>
            </a:endParaRPr>
          </a:p>
          <a:p>
            <a:pPr marL="171450" indent="-171450">
              <a:buFont typeface="Arial" panose="020B0604020202020204" pitchFamily="34" charset="0"/>
              <a:buChar char="•"/>
            </a:pPr>
            <a:r>
              <a:rPr lang="en-US" sz="1200">
                <a:latin typeface="Times New Roman"/>
                <a:cs typeface="Times New Roman"/>
              </a:rPr>
              <a:t>This is one reason why productivity tends to be lower during late-night hours than in the morning.</a:t>
            </a:r>
          </a:p>
          <a:p>
            <a:pPr marL="171450" indent="-171450">
              <a:buFont typeface="Arial" panose="020B0604020202020204" pitchFamily="34" charset="0"/>
              <a:buChar char="•"/>
            </a:pPr>
            <a:endParaRPr lang="en-US" sz="1200">
              <a:latin typeface="Times New Roman"/>
              <a:cs typeface="Times New Roman"/>
            </a:endParaRPr>
          </a:p>
          <a:p>
            <a:pPr marL="171450" indent="-171450" algn="just">
              <a:buFont typeface="Arial" panose="020B0604020202020204" pitchFamily="34" charset="0"/>
              <a:buChar char="•"/>
            </a:pPr>
            <a:endParaRPr lang="en-US" sz="120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US" sz="1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077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34C6C-859A-3F46-C759-3057BAA3AFA8}"/>
              </a:ext>
            </a:extLst>
          </p:cNvPr>
          <p:cNvSpPr>
            <a:spLocks noGrp="1"/>
          </p:cNvSpPr>
          <p:nvPr>
            <p:ph type="title"/>
          </p:nvPr>
        </p:nvSpPr>
        <p:spPr>
          <a:xfrm>
            <a:off x="2969132" y="144798"/>
            <a:ext cx="7704000" cy="365700"/>
          </a:xfrm>
        </p:spPr>
        <p:txBody>
          <a:bodyPr/>
          <a:lstStyle/>
          <a:p>
            <a:r>
              <a:rPr lang="en-IN" sz="3000" b="1" dirty="0">
                <a:latin typeface="Times New Roman"/>
                <a:cs typeface="Times New Roman"/>
              </a:rPr>
              <a:t>Observation: Sleep III</a:t>
            </a:r>
            <a:endParaRPr lang="en-US" sz="3000" dirty="0">
              <a:latin typeface="Times New Roman"/>
              <a:cs typeface="Times New Roman"/>
            </a:endParaRPr>
          </a:p>
        </p:txBody>
      </p:sp>
      <p:pic>
        <p:nvPicPr>
          <p:cNvPr id="4" name="Picture 3" descr="A picture containing bar chart&#10;&#10;Description automatically generated">
            <a:extLst>
              <a:ext uri="{FF2B5EF4-FFF2-40B4-BE49-F238E27FC236}">
                <a16:creationId xmlns:a16="http://schemas.microsoft.com/office/drawing/2014/main" id="{6CBE8765-CBF6-5F59-E214-B3398CCC4952}"/>
              </a:ext>
            </a:extLst>
          </p:cNvPr>
          <p:cNvPicPr>
            <a:picLocks noChangeAspect="1"/>
          </p:cNvPicPr>
          <p:nvPr/>
        </p:nvPicPr>
        <p:blipFill>
          <a:blip r:embed="rId3"/>
          <a:stretch>
            <a:fillRect/>
          </a:stretch>
        </p:blipFill>
        <p:spPr>
          <a:xfrm>
            <a:off x="128121" y="725702"/>
            <a:ext cx="5944343" cy="1776198"/>
          </a:xfrm>
          <a:prstGeom prst="rect">
            <a:avLst/>
          </a:prstGeom>
        </p:spPr>
      </p:pic>
      <p:pic>
        <p:nvPicPr>
          <p:cNvPr id="5" name="Picture 4" descr="Chart&#10;&#10;Description automatically generated with low confidence">
            <a:extLst>
              <a:ext uri="{FF2B5EF4-FFF2-40B4-BE49-F238E27FC236}">
                <a16:creationId xmlns:a16="http://schemas.microsoft.com/office/drawing/2014/main" id="{CB6CA35F-0D72-8DA3-A385-F948768D7AA4}"/>
              </a:ext>
            </a:extLst>
          </p:cNvPr>
          <p:cNvPicPr>
            <a:picLocks noChangeAspect="1"/>
          </p:cNvPicPr>
          <p:nvPr/>
        </p:nvPicPr>
        <p:blipFill>
          <a:blip r:embed="rId4"/>
          <a:stretch>
            <a:fillRect/>
          </a:stretch>
        </p:blipFill>
        <p:spPr>
          <a:xfrm>
            <a:off x="128121" y="2699314"/>
            <a:ext cx="5944343" cy="1904436"/>
          </a:xfrm>
          <a:prstGeom prst="rect">
            <a:avLst/>
          </a:prstGeom>
        </p:spPr>
      </p:pic>
      <p:pic>
        <p:nvPicPr>
          <p:cNvPr id="18" name="Picture 17">
            <a:extLst>
              <a:ext uri="{FF2B5EF4-FFF2-40B4-BE49-F238E27FC236}">
                <a16:creationId xmlns:a16="http://schemas.microsoft.com/office/drawing/2014/main" id="{6DEA17BC-24B9-79A8-C45F-F21551F2333B}"/>
              </a:ext>
            </a:extLst>
          </p:cNvPr>
          <p:cNvPicPr>
            <a:picLocks noChangeAspect="1"/>
          </p:cNvPicPr>
          <p:nvPr/>
        </p:nvPicPr>
        <p:blipFill>
          <a:blip r:embed="rId5"/>
          <a:stretch>
            <a:fillRect/>
          </a:stretch>
        </p:blipFill>
        <p:spPr>
          <a:xfrm>
            <a:off x="6204258" y="3507089"/>
            <a:ext cx="2878625" cy="1229079"/>
          </a:xfrm>
          <a:prstGeom prst="rect">
            <a:avLst/>
          </a:prstGeom>
        </p:spPr>
      </p:pic>
      <p:pic>
        <p:nvPicPr>
          <p:cNvPr id="21" name="Picture 4" descr="Bokeh - NumFOCUS">
            <a:extLst>
              <a:ext uri="{FF2B5EF4-FFF2-40B4-BE49-F238E27FC236}">
                <a16:creationId xmlns:a16="http://schemas.microsoft.com/office/drawing/2014/main" id="{99D5874A-E8FA-DCC9-2FC4-D82718984E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80667" y="97989"/>
            <a:ext cx="529875" cy="52987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A picture containing text&#10;&#10;Description automatically generated">
            <a:extLst>
              <a:ext uri="{FF2B5EF4-FFF2-40B4-BE49-F238E27FC236}">
                <a16:creationId xmlns:a16="http://schemas.microsoft.com/office/drawing/2014/main" id="{573AA1E1-B828-6BC8-D400-DA832F0FC445}"/>
              </a:ext>
            </a:extLst>
          </p:cNvPr>
          <p:cNvPicPr>
            <a:picLocks noChangeAspect="1"/>
          </p:cNvPicPr>
          <p:nvPr/>
        </p:nvPicPr>
        <p:blipFill>
          <a:blip r:embed="rId7"/>
          <a:stretch>
            <a:fillRect/>
          </a:stretch>
        </p:blipFill>
        <p:spPr>
          <a:xfrm>
            <a:off x="8452021" y="63476"/>
            <a:ext cx="484083" cy="529875"/>
          </a:xfrm>
          <a:prstGeom prst="rect">
            <a:avLst/>
          </a:prstGeom>
        </p:spPr>
      </p:pic>
      <p:sp>
        <p:nvSpPr>
          <p:cNvPr id="3" name="Rectangle: Rounded Corners 8">
            <a:extLst>
              <a:ext uri="{FF2B5EF4-FFF2-40B4-BE49-F238E27FC236}">
                <a16:creationId xmlns:a16="http://schemas.microsoft.com/office/drawing/2014/main" id="{37EFA832-EF99-59E0-96D7-26557631D220}"/>
              </a:ext>
            </a:extLst>
          </p:cNvPr>
          <p:cNvSpPr/>
          <p:nvPr/>
        </p:nvSpPr>
        <p:spPr>
          <a:xfrm>
            <a:off x="6204260" y="938044"/>
            <a:ext cx="2878625" cy="2383126"/>
          </a:xfrm>
          <a:prstGeom prst="roundRect">
            <a:avLst/>
          </a:prstGeom>
          <a:solidFill>
            <a:srgbClr val="FFC000">
              <a:alpha val="41162"/>
            </a:srgbClr>
          </a:solidFill>
          <a:ln w="25400">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marL="285750" indent="-285750">
              <a:buFont typeface="Arial" panose="020B0604020202020204" pitchFamily="34" charset="0"/>
              <a:buChar char="•"/>
            </a:pPr>
            <a:endParaRPr lang="en-US" sz="12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2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2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200">
              <a:solidFill>
                <a:schemeClr val="tx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3277E45-10D0-FF94-5D4E-B9520D5B3FDD}"/>
              </a:ext>
            </a:extLst>
          </p:cNvPr>
          <p:cNvSpPr txBox="1"/>
          <p:nvPr/>
        </p:nvSpPr>
        <p:spPr>
          <a:xfrm>
            <a:off x="6342722" y="1006613"/>
            <a:ext cx="2601699" cy="3046988"/>
          </a:xfrm>
          <a:prstGeom prst="rect">
            <a:avLst/>
          </a:prstGeom>
          <a:noFill/>
        </p:spPr>
        <p:txBody>
          <a:bodyPr wrap="square">
            <a:spAutoFit/>
          </a:bodyPr>
          <a:lstStyle/>
          <a:p>
            <a:pPr marL="171450" indent="-171450" algn="jus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Wakefulness after Sleep Onset (WASO) related to reduced alertness.</a:t>
            </a:r>
          </a:p>
          <a:p>
            <a:pPr marL="171450" indent="-171450" algn="just">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Individuals who experience more awakenings after initially falling asleep will have reduced alertness the following day.</a:t>
            </a:r>
          </a:p>
          <a:p>
            <a:pPr marL="171450" indent="-171450" algn="just">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Alertness decreases as the amount of time spent in wakefulness after sleep onset increases.</a:t>
            </a:r>
          </a:p>
          <a:p>
            <a:pPr marL="171450" indent="-171450" algn="just">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2555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594"/>
        <p:cNvGrpSpPr/>
        <p:nvPr/>
      </p:nvGrpSpPr>
      <p:grpSpPr>
        <a:xfrm>
          <a:off x="0" y="0"/>
          <a:ext cx="0" cy="0"/>
          <a:chOff x="0" y="0"/>
          <a:chExt cx="0" cy="0"/>
        </a:xfrm>
      </p:grpSpPr>
      <p:sp>
        <p:nvSpPr>
          <p:cNvPr id="595" name="Google Shape;595;p16"/>
          <p:cNvSpPr txBox="1">
            <a:spLocks noGrp="1"/>
          </p:cNvSpPr>
          <p:nvPr>
            <p:ph type="title"/>
          </p:nvPr>
        </p:nvSpPr>
        <p:spPr>
          <a:xfrm>
            <a:off x="3030063" y="173550"/>
            <a:ext cx="3336360" cy="365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000" b="1">
                <a:latin typeface="Times New Roman" panose="02020603050405020304" pitchFamily="18" charset="0"/>
                <a:cs typeface="Times New Roman" panose="02020603050405020304" pitchFamily="18" charset="0"/>
              </a:rPr>
              <a:t>Table of Contents</a:t>
            </a:r>
            <a:endParaRPr sz="3000" b="1">
              <a:latin typeface="Times New Roman" panose="02020603050405020304" pitchFamily="18" charset="0"/>
              <a:cs typeface="Times New Roman" panose="02020603050405020304" pitchFamily="18" charset="0"/>
            </a:endParaRPr>
          </a:p>
        </p:txBody>
      </p:sp>
      <p:sp>
        <p:nvSpPr>
          <p:cNvPr id="2" name="Google Shape;597;p35">
            <a:extLst>
              <a:ext uri="{FF2B5EF4-FFF2-40B4-BE49-F238E27FC236}">
                <a16:creationId xmlns:a16="http://schemas.microsoft.com/office/drawing/2014/main" id="{0C5B67F7-B265-691E-8170-194BC3D2DA44}"/>
              </a:ext>
            </a:extLst>
          </p:cNvPr>
          <p:cNvSpPr/>
          <p:nvPr/>
        </p:nvSpPr>
        <p:spPr>
          <a:xfrm flipH="1">
            <a:off x="1860954" y="920555"/>
            <a:ext cx="3430515" cy="608491"/>
          </a:xfrm>
          <a:prstGeom prst="chevron">
            <a:avLst>
              <a:gd name="adj" fmla="val 24864"/>
            </a:avLst>
          </a:prstGeom>
          <a:gradFill>
            <a:gsLst>
              <a:gs pos="0">
                <a:schemeClr val="accent1"/>
              </a:gs>
              <a:gs pos="100000">
                <a:srgbClr val="2A6256"/>
              </a:gs>
            </a:gsLst>
            <a:lin ang="5400700" scaled="0"/>
          </a:gradFill>
          <a:ln>
            <a:noFill/>
          </a:ln>
        </p:spPr>
        <p:txBody>
          <a:bodyPr spcFirstLastPara="1" wrap="square" lIns="182875" tIns="91425" rIns="640075" bIns="91425" anchor="ctr" anchorCtr="0">
            <a:noAutofit/>
          </a:bodyPr>
          <a:lstStyle/>
          <a:p>
            <a:pPr marL="0" lvl="0" indent="0" algn="r" rtl="0">
              <a:spcBef>
                <a:spcPts val="0"/>
              </a:spcBef>
              <a:spcAft>
                <a:spcPts val="0"/>
              </a:spcAft>
              <a:buClr>
                <a:srgbClr val="000000"/>
              </a:buClr>
              <a:buSzPts val="1100"/>
              <a:buFont typeface="Arial"/>
              <a:buNone/>
            </a:pPr>
            <a:endParaRPr>
              <a:solidFill>
                <a:srgbClr val="FFFFFF"/>
              </a:solidFill>
            </a:endParaRPr>
          </a:p>
        </p:txBody>
      </p:sp>
      <p:sp>
        <p:nvSpPr>
          <p:cNvPr id="3" name="Google Shape;598;p35">
            <a:extLst>
              <a:ext uri="{FF2B5EF4-FFF2-40B4-BE49-F238E27FC236}">
                <a16:creationId xmlns:a16="http://schemas.microsoft.com/office/drawing/2014/main" id="{266B6EBB-A89E-E1E6-3309-D9DECFAF18F6}"/>
              </a:ext>
            </a:extLst>
          </p:cNvPr>
          <p:cNvSpPr/>
          <p:nvPr/>
        </p:nvSpPr>
        <p:spPr>
          <a:xfrm flipH="1">
            <a:off x="1143028" y="906977"/>
            <a:ext cx="672661" cy="564914"/>
          </a:xfrm>
          <a:prstGeom prst="ellipse">
            <a:avLst/>
          </a:prstGeom>
          <a:gradFill>
            <a:gsLst>
              <a:gs pos="0">
                <a:schemeClr val="accent1"/>
              </a:gs>
              <a:gs pos="100000">
                <a:srgbClr val="2A625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99;p35">
            <a:extLst>
              <a:ext uri="{FF2B5EF4-FFF2-40B4-BE49-F238E27FC236}">
                <a16:creationId xmlns:a16="http://schemas.microsoft.com/office/drawing/2014/main" id="{0BE1FC16-5D8A-AF18-27D7-694034CEBEF7}"/>
              </a:ext>
            </a:extLst>
          </p:cNvPr>
          <p:cNvSpPr txBox="1"/>
          <p:nvPr/>
        </p:nvSpPr>
        <p:spPr>
          <a:xfrm>
            <a:off x="1051258" y="1040716"/>
            <a:ext cx="856200" cy="22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Times New Roman"/>
                <a:ea typeface="Fira Sans Extra Condensed Medium"/>
                <a:cs typeface="Fira Sans Extra Condensed Medium"/>
                <a:sym typeface="Fira Sans Extra Condensed Medium"/>
              </a:rPr>
              <a:t>1</a:t>
            </a:r>
            <a:endParaRPr lang="en" sz="3000">
              <a:solidFill>
                <a:schemeClr val="lt1"/>
              </a:solidFill>
              <a:latin typeface="Times New Roman"/>
              <a:ea typeface="Fira Sans Extra Condensed Medium"/>
              <a:cs typeface="Fira Sans Extra Condensed Medium"/>
            </a:endParaRPr>
          </a:p>
        </p:txBody>
      </p:sp>
      <p:sp>
        <p:nvSpPr>
          <p:cNvPr id="5" name="Google Shape;600;p35">
            <a:extLst>
              <a:ext uri="{FF2B5EF4-FFF2-40B4-BE49-F238E27FC236}">
                <a16:creationId xmlns:a16="http://schemas.microsoft.com/office/drawing/2014/main" id="{E7460937-69CB-EC20-F786-C2F85257C468}"/>
              </a:ext>
            </a:extLst>
          </p:cNvPr>
          <p:cNvSpPr txBox="1"/>
          <p:nvPr/>
        </p:nvSpPr>
        <p:spPr>
          <a:xfrm>
            <a:off x="293641" y="1088947"/>
            <a:ext cx="4512557" cy="276868"/>
          </a:xfrm>
          <a:prstGeom prst="rect">
            <a:avLst/>
          </a:prstGeom>
          <a:noFill/>
          <a:ln>
            <a:noFill/>
          </a:ln>
        </p:spPr>
        <p:txBody>
          <a:bodyPr spcFirstLastPara="1" wrap="square" lIns="91425" tIns="91425" rIns="91425" bIns="91425" anchor="ctr" anchorCtr="0">
            <a:noAutofit/>
          </a:bodyPr>
          <a:lstStyle/>
          <a:p>
            <a:pPr algn="r"/>
            <a:r>
              <a:rPr lang="en" sz="2000" b="1" dirty="0">
                <a:solidFill>
                  <a:schemeClr val="lt1"/>
                </a:solidFill>
                <a:latin typeface="Times New Roman"/>
                <a:ea typeface="Roboto"/>
                <a:cs typeface="Times New Roman"/>
                <a:sym typeface="Roboto"/>
              </a:rPr>
              <a:t>Problem Definition and </a:t>
            </a:r>
            <a:endParaRPr lang="en-US" sz="2000" b="1" dirty="0">
              <a:solidFill>
                <a:schemeClr val="lt1"/>
              </a:solidFill>
              <a:latin typeface="Times New Roman"/>
              <a:ea typeface="Roboto"/>
              <a:cs typeface="Times New Roman"/>
              <a:sym typeface="Roboto"/>
            </a:endParaRPr>
          </a:p>
          <a:p>
            <a:pPr algn="r"/>
            <a:r>
              <a:rPr lang="en" sz="2000" b="1" dirty="0">
                <a:solidFill>
                  <a:schemeClr val="lt1"/>
                </a:solidFill>
                <a:latin typeface="Times New Roman"/>
                <a:ea typeface="Roboto"/>
                <a:cs typeface="Times New Roman"/>
                <a:sym typeface="Roboto"/>
              </a:rPr>
              <a:t>Importance</a:t>
            </a:r>
            <a:endParaRPr lang="en-US" sz="2000" b="1" dirty="0">
              <a:solidFill>
                <a:schemeClr val="lt1"/>
              </a:solidFill>
              <a:latin typeface="Times New Roman"/>
              <a:ea typeface="Roboto"/>
              <a:cs typeface="Times New Roman"/>
            </a:endParaRPr>
          </a:p>
        </p:txBody>
      </p:sp>
      <p:sp>
        <p:nvSpPr>
          <p:cNvPr id="6" name="Google Shape;601;p35">
            <a:extLst>
              <a:ext uri="{FF2B5EF4-FFF2-40B4-BE49-F238E27FC236}">
                <a16:creationId xmlns:a16="http://schemas.microsoft.com/office/drawing/2014/main" id="{39D9DE56-0863-81D5-30BF-E1FF8CD5B463}"/>
              </a:ext>
            </a:extLst>
          </p:cNvPr>
          <p:cNvSpPr/>
          <p:nvPr/>
        </p:nvSpPr>
        <p:spPr>
          <a:xfrm>
            <a:off x="3520844" y="2738284"/>
            <a:ext cx="3430515" cy="608491"/>
          </a:xfrm>
          <a:prstGeom prst="chevron">
            <a:avLst>
              <a:gd name="adj" fmla="val 24864"/>
            </a:avLst>
          </a:prstGeom>
          <a:gradFill>
            <a:gsLst>
              <a:gs pos="0">
                <a:srgbClr val="957EBA"/>
              </a:gs>
              <a:gs pos="100000">
                <a:srgbClr val="564670"/>
              </a:gs>
            </a:gsLst>
            <a:lin ang="5400012" scaled="0"/>
          </a:gradFill>
          <a:ln>
            <a:noFill/>
          </a:ln>
        </p:spPr>
        <p:txBody>
          <a:bodyPr spcFirstLastPara="1" wrap="square" lIns="182875" tIns="91425" rIns="640075" bIns="91425" anchor="ctr" anchorCtr="0">
            <a:noAutofit/>
          </a:bodyPr>
          <a:lstStyle/>
          <a:p>
            <a:pPr marL="0" lvl="0" indent="0" algn="l" rtl="0">
              <a:spcBef>
                <a:spcPts val="0"/>
              </a:spcBef>
              <a:spcAft>
                <a:spcPts val="0"/>
              </a:spcAft>
              <a:buNone/>
            </a:pPr>
            <a:endParaRPr sz="1200">
              <a:solidFill>
                <a:srgbClr val="FFFFFF"/>
              </a:solidFill>
              <a:latin typeface="Roboto"/>
              <a:ea typeface="Roboto"/>
              <a:cs typeface="Roboto"/>
              <a:sym typeface="Roboto"/>
            </a:endParaRPr>
          </a:p>
        </p:txBody>
      </p:sp>
      <p:sp>
        <p:nvSpPr>
          <p:cNvPr id="8" name="Google Shape;603;p35">
            <a:extLst>
              <a:ext uri="{FF2B5EF4-FFF2-40B4-BE49-F238E27FC236}">
                <a16:creationId xmlns:a16="http://schemas.microsoft.com/office/drawing/2014/main" id="{B8FD4221-3DF0-7574-CEFF-ECA3B06500DF}"/>
              </a:ext>
            </a:extLst>
          </p:cNvPr>
          <p:cNvSpPr/>
          <p:nvPr/>
        </p:nvSpPr>
        <p:spPr>
          <a:xfrm flipH="1">
            <a:off x="6982629" y="2738284"/>
            <a:ext cx="672661" cy="564914"/>
          </a:xfrm>
          <a:prstGeom prst="ellipse">
            <a:avLst/>
          </a:prstGeom>
          <a:gradFill>
            <a:gsLst>
              <a:gs pos="0">
                <a:srgbClr val="957EBA"/>
              </a:gs>
              <a:gs pos="100000">
                <a:srgbClr val="56467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04;p35">
            <a:extLst>
              <a:ext uri="{FF2B5EF4-FFF2-40B4-BE49-F238E27FC236}">
                <a16:creationId xmlns:a16="http://schemas.microsoft.com/office/drawing/2014/main" id="{8FEBC2E4-CDF8-E88B-5F3B-98E693F4FBCF}"/>
              </a:ext>
            </a:extLst>
          </p:cNvPr>
          <p:cNvSpPr txBox="1"/>
          <p:nvPr/>
        </p:nvSpPr>
        <p:spPr>
          <a:xfrm>
            <a:off x="6933773" y="2935563"/>
            <a:ext cx="770375" cy="17159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Times New Roman"/>
                <a:ea typeface="Fira Sans Extra Condensed Medium"/>
                <a:cs typeface="Fira Sans Extra Condensed Medium"/>
                <a:sym typeface="Fira Sans Extra Condensed Medium"/>
              </a:rPr>
              <a:t>4</a:t>
            </a:r>
            <a:endParaRPr lang="en-US" sz="3000">
              <a:solidFill>
                <a:schemeClr val="lt1"/>
              </a:solidFill>
              <a:latin typeface="Times New Roman"/>
              <a:ea typeface="Fira Sans Extra Condensed Medium"/>
              <a:cs typeface="Fira Sans Extra Condensed Medium"/>
            </a:endParaRPr>
          </a:p>
        </p:txBody>
      </p:sp>
      <p:sp>
        <p:nvSpPr>
          <p:cNvPr id="10" name="Google Shape;605;p35">
            <a:extLst>
              <a:ext uri="{FF2B5EF4-FFF2-40B4-BE49-F238E27FC236}">
                <a16:creationId xmlns:a16="http://schemas.microsoft.com/office/drawing/2014/main" id="{0C74B81B-73DE-CC41-F812-13C3FAB829CD}"/>
              </a:ext>
            </a:extLst>
          </p:cNvPr>
          <p:cNvSpPr txBox="1"/>
          <p:nvPr/>
        </p:nvSpPr>
        <p:spPr>
          <a:xfrm flipH="1">
            <a:off x="4329629" y="2897536"/>
            <a:ext cx="2840452" cy="24159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solidFill>
                  <a:schemeClr val="lt1"/>
                </a:solidFill>
                <a:latin typeface="Times New Roman"/>
                <a:ea typeface="Roboto"/>
                <a:cs typeface="Times New Roman"/>
                <a:sym typeface="Roboto"/>
              </a:rPr>
              <a:t>Methodology</a:t>
            </a:r>
            <a:endParaRPr lang="en-US" sz="2000" b="1" dirty="0">
              <a:solidFill>
                <a:schemeClr val="lt1"/>
              </a:solidFill>
              <a:latin typeface="Times New Roman"/>
              <a:ea typeface="Roboto"/>
              <a:cs typeface="Times New Roman"/>
            </a:endParaRPr>
          </a:p>
        </p:txBody>
      </p:sp>
      <p:sp>
        <p:nvSpPr>
          <p:cNvPr id="11" name="Google Shape;606;p35">
            <a:extLst>
              <a:ext uri="{FF2B5EF4-FFF2-40B4-BE49-F238E27FC236}">
                <a16:creationId xmlns:a16="http://schemas.microsoft.com/office/drawing/2014/main" id="{013ED1EF-0044-7D6D-A7D8-9456E06BE4BB}"/>
              </a:ext>
            </a:extLst>
          </p:cNvPr>
          <p:cNvSpPr/>
          <p:nvPr/>
        </p:nvSpPr>
        <p:spPr>
          <a:xfrm flipH="1">
            <a:off x="1860954" y="2133894"/>
            <a:ext cx="3430515" cy="608491"/>
          </a:xfrm>
          <a:prstGeom prst="chevron">
            <a:avLst>
              <a:gd name="adj" fmla="val 24864"/>
            </a:avLst>
          </a:prstGeom>
          <a:gradFill>
            <a:gsLst>
              <a:gs pos="0">
                <a:srgbClr val="C5C7E8"/>
              </a:gs>
              <a:gs pos="100000">
                <a:srgbClr val="6D72BE"/>
              </a:gs>
            </a:gsLst>
            <a:lin ang="5400012" scaled="0"/>
          </a:gradFill>
          <a:ln>
            <a:noFill/>
          </a:ln>
        </p:spPr>
        <p:txBody>
          <a:bodyPr spcFirstLastPara="1" wrap="square" lIns="182875" tIns="91425" rIns="640075" bIns="91425" anchor="ctr" anchorCtr="0">
            <a:noAutofit/>
          </a:bodyPr>
          <a:lstStyle/>
          <a:p>
            <a:pPr marL="0" lvl="0" indent="0" algn="r" rtl="0">
              <a:spcBef>
                <a:spcPts val="0"/>
              </a:spcBef>
              <a:spcAft>
                <a:spcPts val="0"/>
              </a:spcAft>
              <a:buNone/>
            </a:pPr>
            <a:endParaRPr>
              <a:solidFill>
                <a:srgbClr val="FFFFFF"/>
              </a:solidFill>
            </a:endParaRPr>
          </a:p>
        </p:txBody>
      </p:sp>
      <p:sp>
        <p:nvSpPr>
          <p:cNvPr id="12" name="Google Shape;607;p35">
            <a:extLst>
              <a:ext uri="{FF2B5EF4-FFF2-40B4-BE49-F238E27FC236}">
                <a16:creationId xmlns:a16="http://schemas.microsoft.com/office/drawing/2014/main" id="{A4C0D244-44D9-7EBB-C6FF-148E127C7EEF}"/>
              </a:ext>
            </a:extLst>
          </p:cNvPr>
          <p:cNvSpPr/>
          <p:nvPr/>
        </p:nvSpPr>
        <p:spPr>
          <a:xfrm flipH="1">
            <a:off x="1143030" y="2128373"/>
            <a:ext cx="672661" cy="564914"/>
          </a:xfrm>
          <a:prstGeom prst="ellipse">
            <a:avLst/>
          </a:prstGeom>
          <a:gradFill>
            <a:gsLst>
              <a:gs pos="0">
                <a:srgbClr val="C5C7E8"/>
              </a:gs>
              <a:gs pos="100000">
                <a:srgbClr val="6D72B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08;p35">
            <a:extLst>
              <a:ext uri="{FF2B5EF4-FFF2-40B4-BE49-F238E27FC236}">
                <a16:creationId xmlns:a16="http://schemas.microsoft.com/office/drawing/2014/main" id="{E8853A3A-629A-2D27-C977-9DD6B20FD936}"/>
              </a:ext>
            </a:extLst>
          </p:cNvPr>
          <p:cNvSpPr txBox="1"/>
          <p:nvPr/>
        </p:nvSpPr>
        <p:spPr>
          <a:xfrm>
            <a:off x="1097168" y="2320177"/>
            <a:ext cx="770375" cy="17159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Times New Roman"/>
                <a:ea typeface="Fira Sans Extra Condensed Medium"/>
                <a:cs typeface="Fira Sans Extra Condensed Medium"/>
                <a:sym typeface="Fira Sans Extra Condensed Medium"/>
              </a:rPr>
              <a:t>3</a:t>
            </a:r>
            <a:endParaRPr lang="en-US" sz="3000">
              <a:solidFill>
                <a:schemeClr val="lt1"/>
              </a:solidFill>
              <a:latin typeface="Times New Roman"/>
              <a:ea typeface="Fira Sans Extra Condensed Medium"/>
              <a:cs typeface="Fira Sans Extra Condensed Medium"/>
            </a:endParaRPr>
          </a:p>
        </p:txBody>
      </p:sp>
      <p:sp>
        <p:nvSpPr>
          <p:cNvPr id="14" name="Google Shape;609;p35">
            <a:extLst>
              <a:ext uri="{FF2B5EF4-FFF2-40B4-BE49-F238E27FC236}">
                <a16:creationId xmlns:a16="http://schemas.microsoft.com/office/drawing/2014/main" id="{0CA9E513-8E7F-153C-3FA6-3F48CD51F13D}"/>
              </a:ext>
            </a:extLst>
          </p:cNvPr>
          <p:cNvSpPr txBox="1"/>
          <p:nvPr/>
        </p:nvSpPr>
        <p:spPr>
          <a:xfrm flipH="1">
            <a:off x="2667303" y="2317508"/>
            <a:ext cx="1814793" cy="185147"/>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dirty="0">
                <a:solidFill>
                  <a:schemeClr val="lt1"/>
                </a:solidFill>
                <a:latin typeface="Times New Roman"/>
                <a:ea typeface="Roboto"/>
                <a:cs typeface="Times New Roman"/>
                <a:sym typeface="Roboto"/>
              </a:rPr>
              <a:t>Data Overview</a:t>
            </a:r>
            <a:endParaRPr lang="en-US" sz="2000" b="1" dirty="0">
              <a:solidFill>
                <a:schemeClr val="lt1"/>
              </a:solidFill>
              <a:latin typeface="Times New Roman" panose="02020603050405020304" pitchFamily="18" charset="0"/>
              <a:ea typeface="Roboto"/>
              <a:cs typeface="Times New Roman" panose="02020603050405020304" pitchFamily="18" charset="0"/>
            </a:endParaRPr>
          </a:p>
        </p:txBody>
      </p:sp>
      <p:sp>
        <p:nvSpPr>
          <p:cNvPr id="15" name="Google Shape;610;p35">
            <a:extLst>
              <a:ext uri="{FF2B5EF4-FFF2-40B4-BE49-F238E27FC236}">
                <a16:creationId xmlns:a16="http://schemas.microsoft.com/office/drawing/2014/main" id="{BC2DB37C-BE72-A842-C7E8-7B8F4AE6811D}"/>
              </a:ext>
            </a:extLst>
          </p:cNvPr>
          <p:cNvSpPr/>
          <p:nvPr/>
        </p:nvSpPr>
        <p:spPr>
          <a:xfrm>
            <a:off x="3510543" y="1528575"/>
            <a:ext cx="3430515" cy="608491"/>
          </a:xfrm>
          <a:prstGeom prst="chevron">
            <a:avLst>
              <a:gd name="adj" fmla="val 24864"/>
            </a:avLst>
          </a:prstGeom>
          <a:gradFill>
            <a:gsLst>
              <a:gs pos="0">
                <a:srgbClr val="C0D58C"/>
              </a:gs>
              <a:gs pos="100000">
                <a:srgbClr val="829B44"/>
              </a:gs>
            </a:gsLst>
            <a:lin ang="5400012" scaled="0"/>
          </a:gradFill>
          <a:ln>
            <a:noFill/>
          </a:ln>
        </p:spPr>
        <p:txBody>
          <a:bodyPr spcFirstLastPara="1" wrap="square" lIns="182875" tIns="91425" rIns="640075" bIns="91425" anchor="ctr" anchorCtr="0">
            <a:noAutofit/>
          </a:bodyPr>
          <a:lstStyle/>
          <a:p>
            <a:pPr marL="0" lvl="0" indent="0" algn="l" rtl="0">
              <a:spcBef>
                <a:spcPts val="0"/>
              </a:spcBef>
              <a:spcAft>
                <a:spcPts val="0"/>
              </a:spcAft>
              <a:buNone/>
            </a:pPr>
            <a:endParaRPr>
              <a:solidFill>
                <a:srgbClr val="FFFFFF"/>
              </a:solidFill>
            </a:endParaRPr>
          </a:p>
        </p:txBody>
      </p:sp>
      <p:sp>
        <p:nvSpPr>
          <p:cNvPr id="16" name="Google Shape;611;p35">
            <a:extLst>
              <a:ext uri="{FF2B5EF4-FFF2-40B4-BE49-F238E27FC236}">
                <a16:creationId xmlns:a16="http://schemas.microsoft.com/office/drawing/2014/main" id="{F9094CAF-222A-C892-9F87-E7413308DC9B}"/>
              </a:ext>
            </a:extLst>
          </p:cNvPr>
          <p:cNvSpPr/>
          <p:nvPr/>
        </p:nvSpPr>
        <p:spPr>
          <a:xfrm flipH="1">
            <a:off x="6982628" y="1528575"/>
            <a:ext cx="672661" cy="564914"/>
          </a:xfrm>
          <a:prstGeom prst="ellipse">
            <a:avLst/>
          </a:prstGeom>
          <a:gradFill>
            <a:gsLst>
              <a:gs pos="0">
                <a:srgbClr val="C0D58C"/>
              </a:gs>
              <a:gs pos="100000">
                <a:srgbClr val="829B4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12;p35">
            <a:extLst>
              <a:ext uri="{FF2B5EF4-FFF2-40B4-BE49-F238E27FC236}">
                <a16:creationId xmlns:a16="http://schemas.microsoft.com/office/drawing/2014/main" id="{18F8858D-792E-B73D-1ECA-A2AE5C3034BE}"/>
              </a:ext>
            </a:extLst>
          </p:cNvPr>
          <p:cNvSpPr txBox="1"/>
          <p:nvPr/>
        </p:nvSpPr>
        <p:spPr>
          <a:xfrm>
            <a:off x="6938853" y="1719930"/>
            <a:ext cx="770375" cy="17159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Times New Roman"/>
                <a:ea typeface="Fira Sans Extra Condensed Medium"/>
                <a:cs typeface="Fira Sans Extra Condensed Medium"/>
                <a:sym typeface="Fira Sans Extra Condensed Medium"/>
              </a:rPr>
              <a:t>2</a:t>
            </a:r>
            <a:endParaRPr lang="en-US" sz="3000">
              <a:solidFill>
                <a:schemeClr val="lt1"/>
              </a:solidFill>
              <a:latin typeface="Times New Roman"/>
              <a:ea typeface="Fira Sans Extra Condensed Medium"/>
              <a:cs typeface="Fira Sans Extra Condensed Medium"/>
            </a:endParaRPr>
          </a:p>
        </p:txBody>
      </p:sp>
      <p:sp>
        <p:nvSpPr>
          <p:cNvPr id="18" name="Google Shape;613;p35">
            <a:extLst>
              <a:ext uri="{FF2B5EF4-FFF2-40B4-BE49-F238E27FC236}">
                <a16:creationId xmlns:a16="http://schemas.microsoft.com/office/drawing/2014/main" id="{F063DD40-7CEC-045A-8F8D-681F1D1DEF79}"/>
              </a:ext>
            </a:extLst>
          </p:cNvPr>
          <p:cNvSpPr txBox="1"/>
          <p:nvPr/>
        </p:nvSpPr>
        <p:spPr>
          <a:xfrm>
            <a:off x="3977076" y="1747880"/>
            <a:ext cx="2353619" cy="171262"/>
          </a:xfrm>
          <a:prstGeom prst="rect">
            <a:avLst/>
          </a:prstGeom>
          <a:noFill/>
          <a:ln>
            <a:noFill/>
          </a:ln>
        </p:spPr>
        <p:txBody>
          <a:bodyPr spcFirstLastPara="1" wrap="square" lIns="91425" tIns="91425" rIns="91425" bIns="91425" anchor="ctr" anchorCtr="0">
            <a:noAutofit/>
          </a:bodyPr>
          <a:lstStyle/>
          <a:p>
            <a:pPr algn="r"/>
            <a:r>
              <a:rPr lang="en-IN" sz="2000" b="1" dirty="0">
                <a:solidFill>
                  <a:schemeClr val="lt1"/>
                </a:solidFill>
                <a:latin typeface="Times New Roman"/>
                <a:ea typeface="Roboto"/>
                <a:cs typeface="Times New Roman"/>
              </a:rPr>
              <a:t>Literature Review </a:t>
            </a:r>
            <a:endParaRPr lang="en-US" sz="2000" b="1" dirty="0">
              <a:solidFill>
                <a:schemeClr val="lt1"/>
              </a:solidFill>
              <a:latin typeface="Times New Roman"/>
              <a:ea typeface="Roboto"/>
              <a:cs typeface="Times New Roman"/>
            </a:endParaRPr>
          </a:p>
        </p:txBody>
      </p:sp>
      <p:sp>
        <p:nvSpPr>
          <p:cNvPr id="19" name="Google Shape;606;p35">
            <a:extLst>
              <a:ext uri="{FF2B5EF4-FFF2-40B4-BE49-F238E27FC236}">
                <a16:creationId xmlns:a16="http://schemas.microsoft.com/office/drawing/2014/main" id="{055295EA-8945-CA80-D433-1DF03808921D}"/>
              </a:ext>
            </a:extLst>
          </p:cNvPr>
          <p:cNvSpPr/>
          <p:nvPr/>
        </p:nvSpPr>
        <p:spPr>
          <a:xfrm flipH="1">
            <a:off x="1860954" y="3354172"/>
            <a:ext cx="3430515" cy="608491"/>
          </a:xfrm>
          <a:prstGeom prst="chevron">
            <a:avLst>
              <a:gd name="adj" fmla="val 24864"/>
            </a:avLst>
          </a:prstGeom>
          <a:solidFill>
            <a:schemeClr val="accent1">
              <a:lumMod val="60000"/>
              <a:lumOff val="40000"/>
            </a:schemeClr>
          </a:solidFill>
          <a:ln>
            <a:noFill/>
          </a:ln>
        </p:spPr>
        <p:txBody>
          <a:bodyPr spcFirstLastPara="1" wrap="square" lIns="182875" tIns="91425" rIns="640075" bIns="91425" anchor="ctr" anchorCtr="0">
            <a:noAutofit/>
          </a:bodyPr>
          <a:lstStyle/>
          <a:p>
            <a:pPr marL="0" lvl="0" indent="0" algn="r" rtl="0">
              <a:spcBef>
                <a:spcPts val="0"/>
              </a:spcBef>
              <a:spcAft>
                <a:spcPts val="0"/>
              </a:spcAft>
              <a:buNone/>
            </a:pPr>
            <a:endParaRPr>
              <a:solidFill>
                <a:srgbClr val="FFFFFF"/>
              </a:solidFill>
            </a:endParaRPr>
          </a:p>
        </p:txBody>
      </p:sp>
      <p:sp>
        <p:nvSpPr>
          <p:cNvPr id="20" name="Google Shape;607;p35">
            <a:extLst>
              <a:ext uri="{FF2B5EF4-FFF2-40B4-BE49-F238E27FC236}">
                <a16:creationId xmlns:a16="http://schemas.microsoft.com/office/drawing/2014/main" id="{DDE5FF93-FB08-514C-C645-402EA1F0643B}"/>
              </a:ext>
            </a:extLst>
          </p:cNvPr>
          <p:cNvSpPr/>
          <p:nvPr/>
        </p:nvSpPr>
        <p:spPr>
          <a:xfrm flipH="1">
            <a:off x="1148479" y="3380409"/>
            <a:ext cx="672661" cy="564914"/>
          </a:xfrm>
          <a:prstGeom prst="ellipse">
            <a:avLst/>
          </a:pr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09;p35">
            <a:extLst>
              <a:ext uri="{FF2B5EF4-FFF2-40B4-BE49-F238E27FC236}">
                <a16:creationId xmlns:a16="http://schemas.microsoft.com/office/drawing/2014/main" id="{9D95A81A-27FB-8F87-674C-7013EBFF68C2}"/>
              </a:ext>
            </a:extLst>
          </p:cNvPr>
          <p:cNvSpPr txBox="1"/>
          <p:nvPr/>
        </p:nvSpPr>
        <p:spPr>
          <a:xfrm flipH="1">
            <a:off x="1395920" y="3528404"/>
            <a:ext cx="3782028" cy="24159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dirty="0">
                <a:solidFill>
                  <a:schemeClr val="lt1"/>
                </a:solidFill>
                <a:latin typeface="Times New Roman"/>
                <a:ea typeface="Roboto"/>
                <a:cs typeface="Times New Roman"/>
                <a:sym typeface="Roboto"/>
              </a:rPr>
              <a:t>Evaluation</a:t>
            </a:r>
            <a:r>
              <a:rPr lang="en" sz="2000" b="1">
                <a:solidFill>
                  <a:schemeClr val="lt1"/>
                </a:solidFill>
                <a:latin typeface="Times New Roman"/>
                <a:ea typeface="Roboto"/>
                <a:cs typeface="Times New Roman"/>
                <a:sym typeface="Roboto"/>
              </a:rPr>
              <a:t> and Observation</a:t>
            </a:r>
            <a:endParaRPr lang="en-US" sz="2000" b="1" dirty="0">
              <a:solidFill>
                <a:schemeClr val="lt1"/>
              </a:solidFill>
              <a:latin typeface="Times New Roman" panose="02020603050405020304" pitchFamily="18" charset="0"/>
              <a:ea typeface="Roboto"/>
              <a:cs typeface="Times New Roman" panose="02020603050405020304" pitchFamily="18" charset="0"/>
            </a:endParaRPr>
          </a:p>
        </p:txBody>
      </p:sp>
      <p:sp>
        <p:nvSpPr>
          <p:cNvPr id="22" name="Google Shape;604;p35">
            <a:extLst>
              <a:ext uri="{FF2B5EF4-FFF2-40B4-BE49-F238E27FC236}">
                <a16:creationId xmlns:a16="http://schemas.microsoft.com/office/drawing/2014/main" id="{1990A713-6DF9-00E0-EFA7-F0B28D284D97}"/>
              </a:ext>
            </a:extLst>
          </p:cNvPr>
          <p:cNvSpPr txBox="1"/>
          <p:nvPr/>
        </p:nvSpPr>
        <p:spPr>
          <a:xfrm>
            <a:off x="1094172" y="3577067"/>
            <a:ext cx="770375" cy="17159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Times New Roman"/>
                <a:ea typeface="Fira Sans Extra Condensed Medium"/>
                <a:cs typeface="Fira Sans Extra Condensed Medium"/>
                <a:sym typeface="Fira Sans Extra Condensed Medium"/>
              </a:rPr>
              <a:t>5</a:t>
            </a:r>
            <a:endParaRPr sz="3000">
              <a:solidFill>
                <a:schemeClr val="lt1"/>
              </a:solidFill>
              <a:latin typeface="Times New Roman"/>
              <a:ea typeface="Fira Sans Extra Condensed Medium"/>
              <a:cs typeface="Fira Sans Extra Condensed Medium"/>
              <a:sym typeface="Fira Sans Extra Condensed Medium"/>
            </a:endParaRPr>
          </a:p>
        </p:txBody>
      </p:sp>
      <p:sp>
        <p:nvSpPr>
          <p:cNvPr id="23" name="Google Shape;610;p35">
            <a:extLst>
              <a:ext uri="{FF2B5EF4-FFF2-40B4-BE49-F238E27FC236}">
                <a16:creationId xmlns:a16="http://schemas.microsoft.com/office/drawing/2014/main" id="{8A13987F-3A54-9568-2971-F0A0DA91ACD2}"/>
              </a:ext>
            </a:extLst>
          </p:cNvPr>
          <p:cNvSpPr/>
          <p:nvPr/>
        </p:nvSpPr>
        <p:spPr>
          <a:xfrm>
            <a:off x="3515394" y="3959020"/>
            <a:ext cx="3430515" cy="608491"/>
          </a:xfrm>
          <a:prstGeom prst="chevron">
            <a:avLst>
              <a:gd name="adj" fmla="val 24864"/>
            </a:avLst>
          </a:prstGeom>
          <a:solidFill>
            <a:schemeClr val="accent2">
              <a:lumMod val="60000"/>
              <a:lumOff val="40000"/>
            </a:schemeClr>
          </a:solidFill>
          <a:ln>
            <a:noFill/>
          </a:ln>
        </p:spPr>
        <p:txBody>
          <a:bodyPr spcFirstLastPara="1" wrap="square" lIns="182875" tIns="91425" rIns="640075" bIns="91425" anchor="ctr" anchorCtr="0">
            <a:noAutofit/>
          </a:bodyPr>
          <a:lstStyle/>
          <a:p>
            <a:pPr marL="0" lvl="0" indent="0" algn="l" rtl="0">
              <a:spcBef>
                <a:spcPts val="0"/>
              </a:spcBef>
              <a:spcAft>
                <a:spcPts val="0"/>
              </a:spcAft>
              <a:buNone/>
            </a:pPr>
            <a:endParaRPr>
              <a:solidFill>
                <a:srgbClr val="FFFFFF"/>
              </a:solidFill>
            </a:endParaRPr>
          </a:p>
        </p:txBody>
      </p:sp>
      <p:sp>
        <p:nvSpPr>
          <p:cNvPr id="24" name="Google Shape;611;p35">
            <a:extLst>
              <a:ext uri="{FF2B5EF4-FFF2-40B4-BE49-F238E27FC236}">
                <a16:creationId xmlns:a16="http://schemas.microsoft.com/office/drawing/2014/main" id="{F1DF85B5-BC2A-5587-5079-9D786C1B1683}"/>
              </a:ext>
            </a:extLst>
          </p:cNvPr>
          <p:cNvSpPr/>
          <p:nvPr/>
        </p:nvSpPr>
        <p:spPr>
          <a:xfrm flipH="1">
            <a:off x="6982631" y="3958929"/>
            <a:ext cx="672661" cy="564914"/>
          </a:xfrm>
          <a:prstGeom prst="ellipse">
            <a:avLst/>
          </a:pr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12;p35">
            <a:extLst>
              <a:ext uri="{FF2B5EF4-FFF2-40B4-BE49-F238E27FC236}">
                <a16:creationId xmlns:a16="http://schemas.microsoft.com/office/drawing/2014/main" id="{B251775C-263A-0865-410F-22A170ADD2C6}"/>
              </a:ext>
            </a:extLst>
          </p:cNvPr>
          <p:cNvSpPr txBox="1"/>
          <p:nvPr/>
        </p:nvSpPr>
        <p:spPr>
          <a:xfrm>
            <a:off x="6933773" y="4138649"/>
            <a:ext cx="770375" cy="17159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Times New Roman"/>
                <a:ea typeface="Fira Sans Extra Condensed Medium"/>
                <a:cs typeface="Fira Sans Extra Condensed Medium"/>
                <a:sym typeface="Fira Sans Extra Condensed Medium"/>
              </a:rPr>
              <a:t>6</a:t>
            </a:r>
            <a:endParaRPr lang="en-US" sz="3000">
              <a:solidFill>
                <a:schemeClr val="lt1"/>
              </a:solidFill>
              <a:latin typeface="Times New Roman"/>
              <a:ea typeface="Fira Sans Extra Condensed Medium"/>
              <a:cs typeface="Fira Sans Extra Condensed Medium"/>
            </a:endParaRPr>
          </a:p>
        </p:txBody>
      </p:sp>
      <p:sp>
        <p:nvSpPr>
          <p:cNvPr id="26" name="Google Shape;613;p35">
            <a:extLst>
              <a:ext uri="{FF2B5EF4-FFF2-40B4-BE49-F238E27FC236}">
                <a16:creationId xmlns:a16="http://schemas.microsoft.com/office/drawing/2014/main" id="{9CC9F010-BEE0-92F6-5B08-C803733D015D}"/>
              </a:ext>
            </a:extLst>
          </p:cNvPr>
          <p:cNvSpPr txBox="1"/>
          <p:nvPr/>
        </p:nvSpPr>
        <p:spPr>
          <a:xfrm>
            <a:off x="4267959" y="4135675"/>
            <a:ext cx="2043175" cy="241816"/>
          </a:xfrm>
          <a:prstGeom prst="rect">
            <a:avLst/>
          </a:prstGeom>
          <a:noFill/>
          <a:ln>
            <a:noFill/>
          </a:ln>
        </p:spPr>
        <p:txBody>
          <a:bodyPr spcFirstLastPara="1" wrap="square" lIns="91425" tIns="91425" rIns="91425" bIns="91425" anchor="ctr" anchorCtr="0">
            <a:noAutofit/>
          </a:bodyPr>
          <a:lstStyle/>
          <a:p>
            <a:pPr algn="r"/>
            <a:r>
              <a:rPr lang="en-IN" sz="2000" b="1" dirty="0">
                <a:solidFill>
                  <a:schemeClr val="lt1"/>
                </a:solidFill>
                <a:latin typeface="Times New Roman"/>
                <a:ea typeface="Roboto"/>
                <a:cs typeface="Times New Roman"/>
              </a:rPr>
              <a:t>Success Measure</a:t>
            </a:r>
            <a:endParaRPr lang="en-US" sz="2000" b="1" dirty="0">
              <a:solidFill>
                <a:schemeClr val="lt1"/>
              </a:solidFill>
              <a:latin typeface="Times New Roman"/>
              <a:ea typeface="Roboto"/>
              <a:cs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862C6-A661-EB12-0C59-5072C907B685}"/>
              </a:ext>
            </a:extLst>
          </p:cNvPr>
          <p:cNvSpPr>
            <a:spLocks noGrp="1"/>
          </p:cNvSpPr>
          <p:nvPr>
            <p:ph type="title"/>
          </p:nvPr>
        </p:nvSpPr>
        <p:spPr>
          <a:xfrm>
            <a:off x="2518939" y="145563"/>
            <a:ext cx="7704000" cy="365700"/>
          </a:xfrm>
        </p:spPr>
        <p:txBody>
          <a:bodyPr/>
          <a:lstStyle/>
          <a:p>
            <a:r>
              <a:rPr lang="en-IN" sz="3000" b="1">
                <a:latin typeface="Times New Roman"/>
                <a:cs typeface="Times New Roman"/>
              </a:rPr>
              <a:t>Observation Sleep IV</a:t>
            </a:r>
            <a:endParaRPr lang="en-US" sz="3000" b="1">
              <a:latin typeface="Times New Roman"/>
              <a:cs typeface="Times New Roman"/>
            </a:endParaRPr>
          </a:p>
        </p:txBody>
      </p:sp>
      <p:pic>
        <p:nvPicPr>
          <p:cNvPr id="3" name="Picture 4" descr="Bokeh - NumFOCUS">
            <a:extLst>
              <a:ext uri="{FF2B5EF4-FFF2-40B4-BE49-F238E27FC236}">
                <a16:creationId xmlns:a16="http://schemas.microsoft.com/office/drawing/2014/main" id="{936659C5-27FE-47E9-E3FB-1968E8C395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0667" y="97989"/>
            <a:ext cx="529875" cy="5298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cture containing text&#10;&#10;Description automatically generated">
            <a:extLst>
              <a:ext uri="{FF2B5EF4-FFF2-40B4-BE49-F238E27FC236}">
                <a16:creationId xmlns:a16="http://schemas.microsoft.com/office/drawing/2014/main" id="{6BF37E0E-6148-1F1D-E44C-C4A25D17A921}"/>
              </a:ext>
            </a:extLst>
          </p:cNvPr>
          <p:cNvPicPr>
            <a:picLocks noChangeAspect="1"/>
          </p:cNvPicPr>
          <p:nvPr/>
        </p:nvPicPr>
        <p:blipFill>
          <a:blip r:embed="rId4"/>
          <a:stretch>
            <a:fillRect/>
          </a:stretch>
        </p:blipFill>
        <p:spPr>
          <a:xfrm>
            <a:off x="8452021" y="63476"/>
            <a:ext cx="484083" cy="529875"/>
          </a:xfrm>
          <a:prstGeom prst="rect">
            <a:avLst/>
          </a:prstGeom>
        </p:spPr>
      </p:pic>
      <p:pic>
        <p:nvPicPr>
          <p:cNvPr id="6" name="Picture 5" descr="Table&#10;&#10;Description automatically generated with medium confidence">
            <a:extLst>
              <a:ext uri="{FF2B5EF4-FFF2-40B4-BE49-F238E27FC236}">
                <a16:creationId xmlns:a16="http://schemas.microsoft.com/office/drawing/2014/main" id="{E60D2ADF-0B4E-6170-58B3-B7CAC3E3E3E1}"/>
              </a:ext>
            </a:extLst>
          </p:cNvPr>
          <p:cNvPicPr>
            <a:picLocks noChangeAspect="1"/>
          </p:cNvPicPr>
          <p:nvPr/>
        </p:nvPicPr>
        <p:blipFill>
          <a:blip r:embed="rId5"/>
          <a:stretch>
            <a:fillRect/>
          </a:stretch>
        </p:blipFill>
        <p:spPr>
          <a:xfrm>
            <a:off x="366340" y="838234"/>
            <a:ext cx="8282364" cy="2474810"/>
          </a:xfrm>
          <a:prstGeom prst="rect">
            <a:avLst/>
          </a:prstGeom>
        </p:spPr>
      </p:pic>
      <p:sp>
        <p:nvSpPr>
          <p:cNvPr id="7" name="Rectangle: Rounded Corners 8">
            <a:extLst>
              <a:ext uri="{FF2B5EF4-FFF2-40B4-BE49-F238E27FC236}">
                <a16:creationId xmlns:a16="http://schemas.microsoft.com/office/drawing/2014/main" id="{5AD3AA7D-E074-DBA3-219A-1FC18CE3F7A2}"/>
              </a:ext>
            </a:extLst>
          </p:cNvPr>
          <p:cNvSpPr/>
          <p:nvPr/>
        </p:nvSpPr>
        <p:spPr>
          <a:xfrm>
            <a:off x="1141901" y="3737113"/>
            <a:ext cx="6226307" cy="827707"/>
          </a:xfrm>
          <a:prstGeom prst="roundRect">
            <a:avLst/>
          </a:prstGeom>
          <a:solidFill>
            <a:srgbClr val="FFC000">
              <a:alpha val="41162"/>
            </a:srgbClr>
          </a:solidFill>
          <a:ln w="25400">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just"/>
            <a:endParaRPr lang="en-US" sz="1200" dirty="0">
              <a:solidFill>
                <a:srgbClr val="27155E"/>
              </a:solidFill>
              <a:latin typeface="Times New Roman"/>
              <a:cs typeface="Times New Roman"/>
            </a:endParaRPr>
          </a:p>
          <a:p>
            <a:pPr marL="171450" indent="-171450" algn="just">
              <a:buFont typeface="Arial" panose="020B0604020202020204" pitchFamily="34" charset="0"/>
              <a:buChar char="•"/>
            </a:pPr>
            <a:r>
              <a:rPr lang="en-US" sz="1200" dirty="0">
                <a:solidFill>
                  <a:srgbClr val="27155E"/>
                </a:solidFill>
                <a:latin typeface="Times New Roman"/>
                <a:cs typeface="Times New Roman"/>
              </a:rPr>
              <a:t>Alertness as compared between different zygosities: Monozygotic (MZ) and Dizygotic (DZ).</a:t>
            </a:r>
            <a:endParaRPr lang="en-US" sz="1200" dirty="0">
              <a:solidFill>
                <a:srgbClr val="27155E"/>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200" dirty="0">
                <a:solidFill>
                  <a:srgbClr val="27155E"/>
                </a:solidFill>
                <a:latin typeface="Times New Roman"/>
                <a:cs typeface="Times New Roman"/>
              </a:rPr>
              <a:t>Alertness is quite close to each other, thus the type of zygosity is not an essential parameter for alertness characterization.</a:t>
            </a:r>
          </a:p>
          <a:p>
            <a:pPr marL="285750" indent="-285750">
              <a:buFont typeface="Arial" panose="020B0604020202020204" pitchFamily="34" charset="0"/>
              <a:buChar char="•"/>
            </a:pPr>
            <a:endParaRPr lang="en-US" sz="1200" dirty="0">
              <a:solidFill>
                <a:srgbClr val="391E8A"/>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07340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862C6-A661-EB12-0C59-5072C907B685}"/>
              </a:ext>
            </a:extLst>
          </p:cNvPr>
          <p:cNvSpPr>
            <a:spLocks noGrp="1"/>
          </p:cNvSpPr>
          <p:nvPr>
            <p:ph type="title"/>
          </p:nvPr>
        </p:nvSpPr>
        <p:spPr>
          <a:xfrm>
            <a:off x="1733678" y="180076"/>
            <a:ext cx="8216104" cy="365700"/>
          </a:xfrm>
        </p:spPr>
        <p:txBody>
          <a:bodyPr/>
          <a:lstStyle/>
          <a:p>
            <a:r>
              <a:rPr lang="en-IN" sz="3000" b="1">
                <a:latin typeface="Times New Roman"/>
                <a:cs typeface="Times New Roman"/>
              </a:rPr>
              <a:t>Observation : Physical </a:t>
            </a:r>
            <a:r>
              <a:rPr lang="en-US" sz="3000" b="1">
                <a:latin typeface="Times New Roman"/>
                <a:cs typeface="Times New Roman"/>
              </a:rPr>
              <a:t>Exercise</a:t>
            </a:r>
            <a:br>
              <a:rPr lang="en-US" sz="3000" b="1">
                <a:latin typeface="Times New Roman" panose="02020603050405020304" pitchFamily="18" charset="0"/>
                <a:cs typeface="Times New Roman" panose="02020603050405020304" pitchFamily="18" charset="0"/>
              </a:rPr>
            </a:br>
            <a:endParaRPr lang="en-US" sz="3000" b="1">
              <a:latin typeface="Times New Roman" panose="02020603050405020304" pitchFamily="18" charset="0"/>
              <a:cs typeface="Times New Roman" panose="02020603050405020304" pitchFamily="18" charset="0"/>
            </a:endParaRPr>
          </a:p>
        </p:txBody>
      </p:sp>
      <p:pic>
        <p:nvPicPr>
          <p:cNvPr id="4" name="Picture 3" descr="Chart, line chart, histogram&#10;&#10;Description automatically generated">
            <a:extLst>
              <a:ext uri="{FF2B5EF4-FFF2-40B4-BE49-F238E27FC236}">
                <a16:creationId xmlns:a16="http://schemas.microsoft.com/office/drawing/2014/main" id="{4FF6F45F-9A72-16EF-9B47-FAA27C5C1B4C}"/>
              </a:ext>
            </a:extLst>
          </p:cNvPr>
          <p:cNvPicPr>
            <a:picLocks noChangeAspect="1"/>
          </p:cNvPicPr>
          <p:nvPr/>
        </p:nvPicPr>
        <p:blipFill>
          <a:blip r:embed="rId3"/>
          <a:stretch>
            <a:fillRect/>
          </a:stretch>
        </p:blipFill>
        <p:spPr>
          <a:xfrm>
            <a:off x="4475230" y="817632"/>
            <a:ext cx="4655916" cy="2554302"/>
          </a:xfrm>
          <a:prstGeom prst="rect">
            <a:avLst/>
          </a:prstGeom>
        </p:spPr>
      </p:pic>
      <p:pic>
        <p:nvPicPr>
          <p:cNvPr id="5" name="Picture 4" descr="Chart, line chart&#10;&#10;Description automatically generated">
            <a:extLst>
              <a:ext uri="{FF2B5EF4-FFF2-40B4-BE49-F238E27FC236}">
                <a16:creationId xmlns:a16="http://schemas.microsoft.com/office/drawing/2014/main" id="{3C06B036-2A3F-7E2C-2C5E-2D24CB728A3D}"/>
              </a:ext>
            </a:extLst>
          </p:cNvPr>
          <p:cNvPicPr>
            <a:picLocks noChangeAspect="1"/>
          </p:cNvPicPr>
          <p:nvPr/>
        </p:nvPicPr>
        <p:blipFill>
          <a:blip r:embed="rId4"/>
          <a:stretch>
            <a:fillRect/>
          </a:stretch>
        </p:blipFill>
        <p:spPr>
          <a:xfrm>
            <a:off x="57930" y="817672"/>
            <a:ext cx="4655916" cy="2554303"/>
          </a:xfrm>
          <a:prstGeom prst="rect">
            <a:avLst/>
          </a:prstGeom>
        </p:spPr>
      </p:pic>
      <p:pic>
        <p:nvPicPr>
          <p:cNvPr id="6" name="Picture 4" descr="Bokeh - NumFOCUS">
            <a:extLst>
              <a:ext uri="{FF2B5EF4-FFF2-40B4-BE49-F238E27FC236}">
                <a16:creationId xmlns:a16="http://schemas.microsoft.com/office/drawing/2014/main" id="{D95280C6-E58C-DB97-827C-83F1389402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0667" y="97989"/>
            <a:ext cx="529875" cy="5298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icture containing text&#10;&#10;Description automatically generated">
            <a:extLst>
              <a:ext uri="{FF2B5EF4-FFF2-40B4-BE49-F238E27FC236}">
                <a16:creationId xmlns:a16="http://schemas.microsoft.com/office/drawing/2014/main" id="{678D25BB-D8D2-EE3E-F386-4CDD1252F0C1}"/>
              </a:ext>
            </a:extLst>
          </p:cNvPr>
          <p:cNvPicPr>
            <a:picLocks noChangeAspect="1"/>
          </p:cNvPicPr>
          <p:nvPr/>
        </p:nvPicPr>
        <p:blipFill>
          <a:blip r:embed="rId6"/>
          <a:stretch>
            <a:fillRect/>
          </a:stretch>
        </p:blipFill>
        <p:spPr>
          <a:xfrm>
            <a:off x="8452021" y="63476"/>
            <a:ext cx="484083" cy="529875"/>
          </a:xfrm>
          <a:prstGeom prst="rect">
            <a:avLst/>
          </a:prstGeom>
        </p:spPr>
      </p:pic>
      <p:sp>
        <p:nvSpPr>
          <p:cNvPr id="9" name="Rectangle: Rounded Corners 8">
            <a:extLst>
              <a:ext uri="{FF2B5EF4-FFF2-40B4-BE49-F238E27FC236}">
                <a16:creationId xmlns:a16="http://schemas.microsoft.com/office/drawing/2014/main" id="{F5297F4E-4EDF-A3C7-214B-DDAB47E95072}"/>
              </a:ext>
            </a:extLst>
          </p:cNvPr>
          <p:cNvSpPr/>
          <p:nvPr/>
        </p:nvSpPr>
        <p:spPr>
          <a:xfrm>
            <a:off x="4713846" y="3809354"/>
            <a:ext cx="3896866" cy="1236157"/>
          </a:xfrm>
          <a:prstGeom prst="roundRect">
            <a:avLst/>
          </a:prstGeom>
          <a:solidFill>
            <a:srgbClr val="FFC000">
              <a:alpha val="41162"/>
            </a:srgbClr>
          </a:solidFill>
          <a:ln w="25400">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just"/>
            <a:endParaRPr lang="en-US" sz="1200" dirty="0">
              <a:solidFill>
                <a:srgbClr val="27155E"/>
              </a:solidFill>
              <a:latin typeface="Times New Roman"/>
              <a:cs typeface="Times New Roman"/>
            </a:endParaRPr>
          </a:p>
          <a:p>
            <a:pPr marL="171450" lvl="1" indent="-171450" algn="just">
              <a:buFont typeface="Arial" panose="020B0604020202020204" pitchFamily="34" charset="0"/>
              <a:buChar char="•"/>
            </a:pPr>
            <a:r>
              <a:rPr lang="en-US" sz="1200" dirty="0">
                <a:solidFill>
                  <a:schemeClr val="bg1"/>
                </a:solidFill>
                <a:latin typeface="Times New Roman" panose="02020603050405020304" pitchFamily="18" charset="0"/>
                <a:cs typeface="Times New Roman" panose="02020603050405020304" pitchFamily="18" charset="0"/>
              </a:rPr>
              <a:t>M10 value (</a:t>
            </a:r>
            <a:r>
              <a:rPr lang="en-US" sz="1200" i="0" dirty="0">
                <a:solidFill>
                  <a:schemeClr val="bg1"/>
                </a:solidFill>
                <a:effectLst/>
                <a:latin typeface="Times New Roman" panose="02020603050405020304" pitchFamily="18" charset="0"/>
                <a:cs typeface="Times New Roman" panose="02020603050405020304" pitchFamily="18" charset="0"/>
              </a:rPr>
              <a:t>metric of daytime activity) </a:t>
            </a:r>
            <a:r>
              <a:rPr lang="en-US" sz="1200" dirty="0">
                <a:solidFill>
                  <a:schemeClr val="bg1"/>
                </a:solidFill>
                <a:latin typeface="Times New Roman" panose="02020603050405020304" pitchFamily="18" charset="0"/>
                <a:cs typeface="Times New Roman" panose="02020603050405020304" pitchFamily="18" charset="0"/>
              </a:rPr>
              <a:t>- </a:t>
            </a:r>
            <a:r>
              <a:rPr lang="en-US" sz="1200" i="0" dirty="0">
                <a:solidFill>
                  <a:schemeClr val="bg1"/>
                </a:solidFill>
                <a:effectLst/>
                <a:latin typeface="Times New Roman" panose="02020603050405020304" pitchFamily="18" charset="0"/>
                <a:cs typeface="Times New Roman" panose="02020603050405020304" pitchFamily="18" charset="0"/>
              </a:rPr>
              <a:t>M10 refers to the median value of the 10 most active hours during the day.</a:t>
            </a:r>
          </a:p>
          <a:p>
            <a:pPr marL="171450" lvl="1" indent="-171450" algn="just">
              <a:buFont typeface="Arial" panose="020B0604020202020204" pitchFamily="34" charset="0"/>
              <a:buChar char="•"/>
            </a:pPr>
            <a:endParaRPr lang="en-US" sz="1200" dirty="0">
              <a:solidFill>
                <a:schemeClr val="bg1"/>
              </a:solidFill>
              <a:latin typeface="Times New Roman" panose="02020603050405020304" pitchFamily="18" charset="0"/>
              <a:cs typeface="Times New Roman" panose="02020603050405020304" pitchFamily="18" charset="0"/>
            </a:endParaRPr>
          </a:p>
          <a:p>
            <a:pPr marL="171450" lvl="1" indent="-171450" algn="just">
              <a:buFont typeface="Arial" panose="020B0604020202020204" pitchFamily="34" charset="0"/>
              <a:buChar char="•"/>
            </a:pPr>
            <a:r>
              <a:rPr lang="en-US" sz="1200" dirty="0">
                <a:solidFill>
                  <a:schemeClr val="bg1"/>
                </a:solidFill>
                <a:latin typeface="Times New Roman" panose="02020603050405020304" pitchFamily="18" charset="0"/>
                <a:cs typeface="Times New Roman" panose="02020603050405020304" pitchFamily="18" charset="0"/>
              </a:rPr>
              <a:t>L5 Value - </a:t>
            </a:r>
            <a:r>
              <a:rPr lang="en-US" sz="1200" i="0" dirty="0">
                <a:solidFill>
                  <a:schemeClr val="bg1"/>
                </a:solidFill>
                <a:effectLst/>
                <a:latin typeface="Times New Roman" panose="02020603050405020304" pitchFamily="18" charset="0"/>
                <a:cs typeface="Times New Roman" panose="02020603050405020304" pitchFamily="18" charset="0"/>
              </a:rPr>
              <a:t>L5 refers to the lower level of activity during the 5 least active hours at night.</a:t>
            </a:r>
            <a:endParaRPr lang="en-US"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200" dirty="0">
              <a:solidFill>
                <a:srgbClr val="391E8A"/>
              </a:solidFill>
              <a:latin typeface="Times New Roman" panose="02020603050405020304" pitchFamily="18" charset="0"/>
              <a:cs typeface="Times New Roman" panose="02020603050405020304" pitchFamily="18" charset="0"/>
            </a:endParaRPr>
          </a:p>
        </p:txBody>
      </p:sp>
      <p:sp>
        <p:nvSpPr>
          <p:cNvPr id="10" name="Rectangle: Rounded Corners 8">
            <a:extLst>
              <a:ext uri="{FF2B5EF4-FFF2-40B4-BE49-F238E27FC236}">
                <a16:creationId xmlns:a16="http://schemas.microsoft.com/office/drawing/2014/main" id="{1A9FEF1E-47A6-E553-DC93-D5C5B36E08E0}"/>
              </a:ext>
            </a:extLst>
          </p:cNvPr>
          <p:cNvSpPr/>
          <p:nvPr/>
        </p:nvSpPr>
        <p:spPr>
          <a:xfrm>
            <a:off x="2565732" y="3253892"/>
            <a:ext cx="3372545" cy="437129"/>
          </a:xfrm>
          <a:prstGeom prst="roundRect">
            <a:avLst/>
          </a:prstGeom>
          <a:solidFill>
            <a:srgbClr val="FFC000">
              <a:alpha val="41162"/>
            </a:srgbClr>
          </a:solidFill>
          <a:ln w="25400">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marL="171450" lvl="1" indent="-171450" algn="just">
              <a:buFont typeface="Arial" panose="020B0604020202020204" pitchFamily="34" charset="0"/>
              <a:buChar char="•"/>
            </a:pPr>
            <a:r>
              <a:rPr lang="en-US" sz="1200" dirty="0">
                <a:solidFill>
                  <a:schemeClr val="bg1"/>
                </a:solidFill>
                <a:latin typeface="Times New Roman" panose="02020603050405020304" pitchFamily="18" charset="0"/>
                <a:cs typeface="Times New Roman" panose="02020603050405020304" pitchFamily="18" charset="0"/>
              </a:rPr>
              <a:t>Higher activity during day  </a:t>
            </a:r>
            <a:r>
              <a:rPr lang="en-US" sz="1200" dirty="0">
                <a:solidFill>
                  <a:schemeClr val="bg1"/>
                </a:solidFill>
                <a:latin typeface="Times New Roman" panose="02020603050405020304" pitchFamily="18" charset="0"/>
                <a:cs typeface="Times New Roman" panose="02020603050405020304" pitchFamily="18" charset="0"/>
                <a:sym typeface="Wingdings" pitchFamily="2" charset="2"/>
              </a:rPr>
              <a:t> High Alertness</a:t>
            </a:r>
          </a:p>
          <a:p>
            <a:pPr marL="171450" lvl="1" indent="-171450" algn="just">
              <a:buFont typeface="Arial" panose="020B0604020202020204" pitchFamily="34" charset="0"/>
              <a:buChar char="•"/>
            </a:pPr>
            <a:r>
              <a:rPr lang="en-US" sz="1200" dirty="0">
                <a:solidFill>
                  <a:schemeClr val="bg1"/>
                </a:solidFill>
                <a:latin typeface="Times New Roman" panose="02020603050405020304" pitchFamily="18" charset="0"/>
                <a:cs typeface="Times New Roman" panose="02020603050405020304" pitchFamily="18" charset="0"/>
                <a:sym typeface="Wingdings" pitchFamily="2" charset="2"/>
              </a:rPr>
              <a:t>Higher activity during night  Low Alertness</a:t>
            </a:r>
            <a:endParaRPr lang="en-US" sz="1200" dirty="0">
              <a:solidFill>
                <a:srgbClr val="391E8A"/>
              </a:solidFill>
              <a:latin typeface="Times New Roman" panose="02020603050405020304" pitchFamily="18" charset="0"/>
              <a:cs typeface="Times New Roman" panose="02020603050405020304" pitchFamily="18" charset="0"/>
            </a:endParaRPr>
          </a:p>
        </p:txBody>
      </p:sp>
      <p:sp>
        <p:nvSpPr>
          <p:cNvPr id="11" name="Rectangle: Rounded Corners 8">
            <a:extLst>
              <a:ext uri="{FF2B5EF4-FFF2-40B4-BE49-F238E27FC236}">
                <a16:creationId xmlns:a16="http://schemas.microsoft.com/office/drawing/2014/main" id="{91F1B292-CCCD-DB49-272D-73C8E36CC01B}"/>
              </a:ext>
            </a:extLst>
          </p:cNvPr>
          <p:cNvSpPr/>
          <p:nvPr/>
        </p:nvSpPr>
        <p:spPr>
          <a:xfrm>
            <a:off x="614435" y="3924637"/>
            <a:ext cx="3542905" cy="1038787"/>
          </a:xfrm>
          <a:prstGeom prst="roundRect">
            <a:avLst/>
          </a:prstGeom>
          <a:solidFill>
            <a:srgbClr val="FFC000">
              <a:alpha val="41162"/>
            </a:srgbClr>
          </a:solidFill>
          <a:ln w="25400">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just"/>
            <a:endParaRPr lang="en-US" sz="1200" dirty="0">
              <a:solidFill>
                <a:schemeClr val="accent6">
                  <a:lumMod val="10000"/>
                </a:schemeClr>
              </a:solidFill>
              <a:latin typeface="Times New Roman"/>
              <a:cs typeface="Times New Roman"/>
            </a:endParaRPr>
          </a:p>
          <a:p>
            <a:pPr marL="171450" indent="-171450">
              <a:buFont typeface="Arial" panose="020B0604020202020204" pitchFamily="34" charset="0"/>
              <a:buChar char="•"/>
            </a:pPr>
            <a:r>
              <a:rPr lang="en-US" sz="1200" dirty="0">
                <a:solidFill>
                  <a:srgbClr val="27155E"/>
                </a:solidFill>
                <a:latin typeface="Times New Roman"/>
                <a:cs typeface="Times New Roman"/>
              </a:rPr>
              <a:t>A relationship exists between movement during the least active period and next-day alertness, as evidenced by the L5 value plot. Specifically, higher L5 values are associated with lower alertness ratings</a:t>
            </a:r>
            <a:r>
              <a:rPr lang="en-US" sz="1200" dirty="0">
                <a:solidFill>
                  <a:schemeClr val="accent6">
                    <a:lumMod val="10000"/>
                  </a:schemeClr>
                </a:solidFill>
                <a:latin typeface="Times New Roman" panose="02020603050405020304" pitchFamily="18" charset="0"/>
                <a:cs typeface="Times New Roman" panose="02020603050405020304" pitchFamily="18" charset="0"/>
              </a:rPr>
              <a:t>.</a:t>
            </a:r>
          </a:p>
          <a:p>
            <a:pPr marL="171450" lvl="1" indent="-171450" algn="just">
              <a:buFont typeface="Arial" panose="020B0604020202020204" pitchFamily="34" charset="0"/>
              <a:buChar char="•"/>
            </a:pPr>
            <a:endParaRPr lang="en-US" sz="1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86186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862C6-A661-EB12-0C59-5072C907B685}"/>
              </a:ext>
            </a:extLst>
          </p:cNvPr>
          <p:cNvSpPr>
            <a:spLocks noGrp="1"/>
          </p:cNvSpPr>
          <p:nvPr>
            <p:ph type="title"/>
          </p:nvPr>
        </p:nvSpPr>
        <p:spPr>
          <a:xfrm>
            <a:off x="1436722" y="148169"/>
            <a:ext cx="7704000" cy="365700"/>
          </a:xfrm>
        </p:spPr>
        <p:txBody>
          <a:bodyPr/>
          <a:lstStyle/>
          <a:p>
            <a:r>
              <a:rPr lang="en-IN" sz="3000" b="1">
                <a:latin typeface="Times New Roman" panose="02020603050405020304" pitchFamily="18" charset="0"/>
                <a:cs typeface="Times New Roman" panose="02020603050405020304" pitchFamily="18" charset="0"/>
              </a:rPr>
              <a:t>Data Analysis – Food Consumption</a:t>
            </a:r>
            <a:endParaRPr lang="en-US" sz="3000" b="1">
              <a:latin typeface="Times New Roman" panose="02020603050405020304" pitchFamily="18" charset="0"/>
              <a:cs typeface="Times New Roman" panose="02020603050405020304" pitchFamily="18" charset="0"/>
            </a:endParaRPr>
          </a:p>
        </p:txBody>
      </p:sp>
      <p:pic>
        <p:nvPicPr>
          <p:cNvPr id="14" name="Picture 4" descr="Bokeh - NumFOCUS">
            <a:extLst>
              <a:ext uri="{FF2B5EF4-FFF2-40B4-BE49-F238E27FC236}">
                <a16:creationId xmlns:a16="http://schemas.microsoft.com/office/drawing/2014/main" id="{25651DF5-8C26-3F19-02CD-63C8E7667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0667" y="97989"/>
            <a:ext cx="529875" cy="52987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icture containing text&#10;&#10;Description automatically generated">
            <a:extLst>
              <a:ext uri="{FF2B5EF4-FFF2-40B4-BE49-F238E27FC236}">
                <a16:creationId xmlns:a16="http://schemas.microsoft.com/office/drawing/2014/main" id="{36406E3B-EB9C-6EFF-A25A-7A9031AC2958}"/>
              </a:ext>
            </a:extLst>
          </p:cNvPr>
          <p:cNvPicPr>
            <a:picLocks noChangeAspect="1"/>
          </p:cNvPicPr>
          <p:nvPr/>
        </p:nvPicPr>
        <p:blipFill>
          <a:blip r:embed="rId4"/>
          <a:stretch>
            <a:fillRect/>
          </a:stretch>
        </p:blipFill>
        <p:spPr>
          <a:xfrm>
            <a:off x="8452021" y="63476"/>
            <a:ext cx="484083" cy="529875"/>
          </a:xfrm>
          <a:prstGeom prst="rect">
            <a:avLst/>
          </a:prstGeom>
        </p:spPr>
      </p:pic>
      <p:pic>
        <p:nvPicPr>
          <p:cNvPr id="4" name="Picture 3" descr="Chart, box and whisker chart&#10;&#10;Description automatically generated">
            <a:extLst>
              <a:ext uri="{FF2B5EF4-FFF2-40B4-BE49-F238E27FC236}">
                <a16:creationId xmlns:a16="http://schemas.microsoft.com/office/drawing/2014/main" id="{2897C136-F5CC-3EA0-3D2F-6386377E3455}"/>
              </a:ext>
            </a:extLst>
          </p:cNvPr>
          <p:cNvPicPr>
            <a:picLocks noChangeAspect="1"/>
          </p:cNvPicPr>
          <p:nvPr/>
        </p:nvPicPr>
        <p:blipFill>
          <a:blip r:embed="rId5"/>
          <a:stretch>
            <a:fillRect/>
          </a:stretch>
        </p:blipFill>
        <p:spPr>
          <a:xfrm>
            <a:off x="4756305" y="765574"/>
            <a:ext cx="4260573" cy="2275484"/>
          </a:xfrm>
          <a:prstGeom prst="rect">
            <a:avLst/>
          </a:prstGeom>
        </p:spPr>
      </p:pic>
      <p:pic>
        <p:nvPicPr>
          <p:cNvPr id="12" name="Picture 11" descr="Chart, radar chart, sunburst chart&#10;&#10;Description automatically generated">
            <a:extLst>
              <a:ext uri="{FF2B5EF4-FFF2-40B4-BE49-F238E27FC236}">
                <a16:creationId xmlns:a16="http://schemas.microsoft.com/office/drawing/2014/main" id="{B005EA5E-7A4A-299D-8744-C58367E9AD9A}"/>
              </a:ext>
            </a:extLst>
          </p:cNvPr>
          <p:cNvPicPr>
            <a:picLocks noChangeAspect="1"/>
          </p:cNvPicPr>
          <p:nvPr/>
        </p:nvPicPr>
        <p:blipFill>
          <a:blip r:embed="rId6"/>
          <a:stretch>
            <a:fillRect/>
          </a:stretch>
        </p:blipFill>
        <p:spPr>
          <a:xfrm>
            <a:off x="1985265" y="2969840"/>
            <a:ext cx="1967788" cy="2028098"/>
          </a:xfrm>
          <a:prstGeom prst="rect">
            <a:avLst/>
          </a:prstGeom>
        </p:spPr>
      </p:pic>
      <p:pic>
        <p:nvPicPr>
          <p:cNvPr id="19" name="Picture 18" descr="A picture containing diagram&#10;&#10;Description automatically generated">
            <a:extLst>
              <a:ext uri="{FF2B5EF4-FFF2-40B4-BE49-F238E27FC236}">
                <a16:creationId xmlns:a16="http://schemas.microsoft.com/office/drawing/2014/main" id="{E163CEC7-7505-F5B0-E697-00EAA35CFB9A}"/>
              </a:ext>
            </a:extLst>
          </p:cNvPr>
          <p:cNvPicPr>
            <a:picLocks noChangeAspect="1"/>
          </p:cNvPicPr>
          <p:nvPr/>
        </p:nvPicPr>
        <p:blipFill rotWithShape="1">
          <a:blip r:embed="rId7"/>
          <a:srcRect t="6494"/>
          <a:stretch/>
        </p:blipFill>
        <p:spPr>
          <a:xfrm>
            <a:off x="3953053" y="2969840"/>
            <a:ext cx="3648663" cy="2028098"/>
          </a:xfrm>
          <a:prstGeom prst="rect">
            <a:avLst/>
          </a:prstGeom>
        </p:spPr>
      </p:pic>
      <p:pic>
        <p:nvPicPr>
          <p:cNvPr id="5" name="Picture 4" descr="Chart, box and whisker chart&#10;&#10;Description automatically generated">
            <a:extLst>
              <a:ext uri="{FF2B5EF4-FFF2-40B4-BE49-F238E27FC236}">
                <a16:creationId xmlns:a16="http://schemas.microsoft.com/office/drawing/2014/main" id="{BDF99B68-CD94-6C96-1173-CED5F3945AD3}"/>
              </a:ext>
            </a:extLst>
          </p:cNvPr>
          <p:cNvPicPr>
            <a:picLocks noChangeAspect="1"/>
          </p:cNvPicPr>
          <p:nvPr/>
        </p:nvPicPr>
        <p:blipFill>
          <a:blip r:embed="rId8"/>
          <a:stretch>
            <a:fillRect/>
          </a:stretch>
        </p:blipFill>
        <p:spPr>
          <a:xfrm>
            <a:off x="0" y="763101"/>
            <a:ext cx="4830782" cy="2204264"/>
          </a:xfrm>
          <a:prstGeom prst="rect">
            <a:avLst/>
          </a:prstGeom>
        </p:spPr>
      </p:pic>
      <p:sp>
        <p:nvSpPr>
          <p:cNvPr id="6" name="Rectangle: Rounded Corners 8">
            <a:extLst>
              <a:ext uri="{FF2B5EF4-FFF2-40B4-BE49-F238E27FC236}">
                <a16:creationId xmlns:a16="http://schemas.microsoft.com/office/drawing/2014/main" id="{9833F135-976B-44B8-34C2-4472150A9416}"/>
              </a:ext>
            </a:extLst>
          </p:cNvPr>
          <p:cNvSpPr/>
          <p:nvPr/>
        </p:nvSpPr>
        <p:spPr>
          <a:xfrm>
            <a:off x="119058" y="3420951"/>
            <a:ext cx="1748646" cy="942467"/>
          </a:xfrm>
          <a:prstGeom prst="roundRect">
            <a:avLst/>
          </a:prstGeom>
          <a:solidFill>
            <a:srgbClr val="FFC000">
              <a:alpha val="41162"/>
            </a:srgbClr>
          </a:solidFill>
          <a:ln w="25400">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marL="171450" indent="-171450" algn="just">
              <a:buFont typeface="Arial" panose="020B0604020202020204" pitchFamily="34" charset="0"/>
              <a:buChar char="•"/>
            </a:pPr>
            <a:r>
              <a:rPr lang="en-US" sz="1200" dirty="0">
                <a:solidFill>
                  <a:srgbClr val="27155E"/>
                </a:solidFill>
                <a:latin typeface="Times New Roman"/>
                <a:cs typeface="Times New Roman"/>
              </a:rPr>
              <a:t>Number of alertness ratings as a function of time of day.</a:t>
            </a:r>
          </a:p>
        </p:txBody>
      </p:sp>
      <p:sp>
        <p:nvSpPr>
          <p:cNvPr id="7" name="Rectangle: Rounded Corners 8">
            <a:extLst>
              <a:ext uri="{FF2B5EF4-FFF2-40B4-BE49-F238E27FC236}">
                <a16:creationId xmlns:a16="http://schemas.microsoft.com/office/drawing/2014/main" id="{2C4D8664-9CA9-415D-328E-DFA2176FEF9F}"/>
              </a:ext>
            </a:extLst>
          </p:cNvPr>
          <p:cNvSpPr/>
          <p:nvPr/>
        </p:nvSpPr>
        <p:spPr>
          <a:xfrm>
            <a:off x="343576" y="651896"/>
            <a:ext cx="5118548" cy="234897"/>
          </a:xfrm>
          <a:prstGeom prst="roundRect">
            <a:avLst/>
          </a:prstGeom>
          <a:solidFill>
            <a:srgbClr val="FFC000">
              <a:alpha val="41162"/>
            </a:srgbClr>
          </a:solidFill>
          <a:ln w="25400">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marL="171450" indent="-171450" algn="just">
              <a:buFont typeface="Arial" panose="020B0604020202020204" pitchFamily="34" charset="0"/>
              <a:buChar char="•"/>
            </a:pPr>
            <a:r>
              <a:rPr lang="en-US" sz="1200" dirty="0">
                <a:solidFill>
                  <a:srgbClr val="27155E"/>
                </a:solidFill>
                <a:latin typeface="Times New Roman"/>
                <a:cs typeface="Times New Roman"/>
              </a:rPr>
              <a:t>MCB has a more balanced macro nutritional content than the rest of the food. </a:t>
            </a:r>
          </a:p>
        </p:txBody>
      </p:sp>
      <p:sp>
        <p:nvSpPr>
          <p:cNvPr id="9" name="Rectangle: Rounded Corners 8">
            <a:extLst>
              <a:ext uri="{FF2B5EF4-FFF2-40B4-BE49-F238E27FC236}">
                <a16:creationId xmlns:a16="http://schemas.microsoft.com/office/drawing/2014/main" id="{EF5127F1-9C12-85C5-7451-1E646F7D69B8}"/>
              </a:ext>
            </a:extLst>
          </p:cNvPr>
          <p:cNvSpPr/>
          <p:nvPr/>
        </p:nvSpPr>
        <p:spPr>
          <a:xfrm>
            <a:off x="7601716" y="3633102"/>
            <a:ext cx="1423226" cy="582848"/>
          </a:xfrm>
          <a:prstGeom prst="roundRect">
            <a:avLst/>
          </a:prstGeom>
          <a:solidFill>
            <a:srgbClr val="FFC000">
              <a:alpha val="41162"/>
            </a:srgbClr>
          </a:solidFill>
          <a:ln w="25400">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marL="171450" indent="-171450" algn="just">
              <a:buFont typeface="Arial" panose="020B0604020202020204" pitchFamily="34" charset="0"/>
              <a:buChar char="•"/>
            </a:pPr>
            <a:r>
              <a:rPr lang="en-US" sz="1200" dirty="0">
                <a:solidFill>
                  <a:srgbClr val="27155E"/>
                </a:solidFill>
                <a:latin typeface="Times New Roman"/>
                <a:cs typeface="Times New Roman"/>
              </a:rPr>
              <a:t>OGTT has the highest glucose response.</a:t>
            </a:r>
          </a:p>
        </p:txBody>
      </p:sp>
    </p:spTree>
    <p:extLst>
      <p:ext uri="{BB962C8B-B14F-4D97-AF65-F5344CB8AC3E}">
        <p14:creationId xmlns:p14="http://schemas.microsoft.com/office/powerpoint/2010/main" val="35605926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862C6-A661-EB12-0C59-5072C907B685}"/>
              </a:ext>
            </a:extLst>
          </p:cNvPr>
          <p:cNvSpPr>
            <a:spLocks noGrp="1"/>
          </p:cNvSpPr>
          <p:nvPr>
            <p:ph type="title"/>
          </p:nvPr>
        </p:nvSpPr>
        <p:spPr>
          <a:xfrm>
            <a:off x="1758759" y="145563"/>
            <a:ext cx="7704000" cy="365700"/>
          </a:xfrm>
        </p:spPr>
        <p:txBody>
          <a:bodyPr/>
          <a:lstStyle/>
          <a:p>
            <a:r>
              <a:rPr lang="en-IN" sz="3000" b="1">
                <a:latin typeface="Times New Roman"/>
                <a:cs typeface="Times New Roman"/>
              </a:rPr>
              <a:t>Observation : Food Consumption I</a:t>
            </a:r>
            <a:endParaRPr lang="en-US" sz="3000" b="1">
              <a:latin typeface="Times New Roman"/>
              <a:cs typeface="Times New Roman"/>
            </a:endParaRPr>
          </a:p>
        </p:txBody>
      </p:sp>
      <p:pic>
        <p:nvPicPr>
          <p:cNvPr id="4" name="Picture 3" descr="Chart, line chart&#10;&#10;Description automatically generated">
            <a:extLst>
              <a:ext uri="{FF2B5EF4-FFF2-40B4-BE49-F238E27FC236}">
                <a16:creationId xmlns:a16="http://schemas.microsoft.com/office/drawing/2014/main" id="{8B1EF0AA-1952-5846-A3D3-03A743BE6B55}"/>
              </a:ext>
            </a:extLst>
          </p:cNvPr>
          <p:cNvPicPr>
            <a:picLocks noChangeAspect="1"/>
          </p:cNvPicPr>
          <p:nvPr/>
        </p:nvPicPr>
        <p:blipFill>
          <a:blip r:embed="rId3"/>
          <a:stretch>
            <a:fillRect/>
          </a:stretch>
        </p:blipFill>
        <p:spPr>
          <a:xfrm>
            <a:off x="152887" y="810744"/>
            <a:ext cx="4419113" cy="2360157"/>
          </a:xfrm>
          <a:prstGeom prst="rect">
            <a:avLst/>
          </a:prstGeom>
        </p:spPr>
      </p:pic>
      <p:pic>
        <p:nvPicPr>
          <p:cNvPr id="6" name="Picture 5" descr="Chart, box and whisker chart&#10;&#10;Description automatically generated">
            <a:extLst>
              <a:ext uri="{FF2B5EF4-FFF2-40B4-BE49-F238E27FC236}">
                <a16:creationId xmlns:a16="http://schemas.microsoft.com/office/drawing/2014/main" id="{57ACA815-7C8F-FA58-44B9-5753B300BEAF}"/>
              </a:ext>
            </a:extLst>
          </p:cNvPr>
          <p:cNvPicPr>
            <a:picLocks noChangeAspect="1"/>
          </p:cNvPicPr>
          <p:nvPr/>
        </p:nvPicPr>
        <p:blipFill>
          <a:blip r:embed="rId4"/>
          <a:stretch>
            <a:fillRect/>
          </a:stretch>
        </p:blipFill>
        <p:spPr>
          <a:xfrm>
            <a:off x="4572000" y="810744"/>
            <a:ext cx="4419113" cy="2360157"/>
          </a:xfrm>
          <a:prstGeom prst="rect">
            <a:avLst/>
          </a:prstGeom>
        </p:spPr>
      </p:pic>
      <p:pic>
        <p:nvPicPr>
          <p:cNvPr id="8" name="Picture 4" descr="Bokeh - NumFOCUS">
            <a:extLst>
              <a:ext uri="{FF2B5EF4-FFF2-40B4-BE49-F238E27FC236}">
                <a16:creationId xmlns:a16="http://schemas.microsoft.com/office/drawing/2014/main" id="{24BF004D-5835-332F-7011-1352D78EE2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0667" y="97989"/>
            <a:ext cx="529875" cy="5298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text&#10;&#10;Description automatically generated">
            <a:extLst>
              <a:ext uri="{FF2B5EF4-FFF2-40B4-BE49-F238E27FC236}">
                <a16:creationId xmlns:a16="http://schemas.microsoft.com/office/drawing/2014/main" id="{16C4C014-D086-E97F-3EC6-E7E4C4BF856C}"/>
              </a:ext>
            </a:extLst>
          </p:cNvPr>
          <p:cNvPicPr>
            <a:picLocks noChangeAspect="1"/>
          </p:cNvPicPr>
          <p:nvPr/>
        </p:nvPicPr>
        <p:blipFill>
          <a:blip r:embed="rId6"/>
          <a:stretch>
            <a:fillRect/>
          </a:stretch>
        </p:blipFill>
        <p:spPr>
          <a:xfrm>
            <a:off x="8452021" y="63476"/>
            <a:ext cx="484083" cy="529875"/>
          </a:xfrm>
          <a:prstGeom prst="rect">
            <a:avLst/>
          </a:prstGeom>
        </p:spPr>
      </p:pic>
      <p:sp>
        <p:nvSpPr>
          <p:cNvPr id="3" name="Rectangle: Rounded Corners 8">
            <a:extLst>
              <a:ext uri="{FF2B5EF4-FFF2-40B4-BE49-F238E27FC236}">
                <a16:creationId xmlns:a16="http://schemas.microsoft.com/office/drawing/2014/main" id="{025EB5BA-D914-97E5-D637-317990846462}"/>
              </a:ext>
            </a:extLst>
          </p:cNvPr>
          <p:cNvSpPr/>
          <p:nvPr/>
        </p:nvSpPr>
        <p:spPr>
          <a:xfrm>
            <a:off x="2169853" y="3470382"/>
            <a:ext cx="4419114" cy="1527555"/>
          </a:xfrm>
          <a:prstGeom prst="roundRect">
            <a:avLst/>
          </a:prstGeom>
          <a:solidFill>
            <a:srgbClr val="FFC000">
              <a:alpha val="41162"/>
            </a:srgbClr>
          </a:solidFill>
          <a:ln w="25400">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endParaRPr lang="en-US" sz="1200" dirty="0">
              <a:solidFill>
                <a:srgbClr val="27155E"/>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5B20098-EA6E-BC0F-E1D3-B3599CFC76CB}"/>
              </a:ext>
            </a:extLst>
          </p:cNvPr>
          <p:cNvSpPr txBox="1"/>
          <p:nvPr/>
        </p:nvSpPr>
        <p:spPr>
          <a:xfrm>
            <a:off x="2301033" y="3548503"/>
            <a:ext cx="8025892" cy="1938992"/>
          </a:xfrm>
          <a:prstGeom prst="rect">
            <a:avLst/>
          </a:prstGeom>
          <a:noFill/>
        </p:spPr>
        <p:txBody>
          <a:bodyPr wrap="square">
            <a:spAutoFit/>
          </a:bodyPr>
          <a:lstStyle/>
          <a:p>
            <a:pPr marL="171450" indent="-171450" algn="jus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Macronutrients composition with higher carbs </a:t>
            </a:r>
            <a:r>
              <a:rPr lang="en-US" sz="1200" dirty="0">
                <a:latin typeface="Times New Roman" panose="02020603050405020304" pitchFamily="18" charset="0"/>
                <a:cs typeface="Times New Roman" panose="02020603050405020304" pitchFamily="18" charset="0"/>
                <a:sym typeface="Wingdings" pitchFamily="2" charset="2"/>
              </a:rPr>
              <a:t> High Alertness</a:t>
            </a:r>
          </a:p>
          <a:p>
            <a:pPr algn="just"/>
            <a:endParaRPr lang="en-US" sz="1200" dirty="0">
              <a:latin typeface="Times New Roman" panose="02020603050405020304" pitchFamily="18" charset="0"/>
              <a:cs typeface="Times New Roman" panose="02020603050405020304" pitchFamily="18" charset="0"/>
              <a:sym typeface="Wingdings" pitchFamily="2" charset="2"/>
            </a:endParaRPr>
          </a:p>
          <a:p>
            <a:pPr marL="171450" indent="-171450" algn="just">
              <a:buFont typeface="Arial" panose="020B0604020202020204" pitchFamily="34" charset="0"/>
              <a:buChar char="•"/>
            </a:pPr>
            <a:r>
              <a:rPr lang="en-US" sz="1200" dirty="0">
                <a:solidFill>
                  <a:schemeClr val="accent6">
                    <a:lumMod val="10000"/>
                  </a:schemeClr>
                </a:solidFill>
                <a:latin typeface="Times New Roman" panose="02020603050405020304" pitchFamily="18" charset="0"/>
                <a:cs typeface="Times New Roman" panose="02020603050405020304" pitchFamily="18" charset="0"/>
              </a:rPr>
              <a:t>Higher protein breakfast leads to decreased Alertness</a:t>
            </a:r>
            <a:endParaRPr lang="en-US" sz="1200" dirty="0">
              <a:solidFill>
                <a:schemeClr val="accent6">
                  <a:lumMod val="10000"/>
                </a:schemeClr>
              </a:solidFill>
              <a:latin typeface="Times New Roman" panose="02020603050405020304" pitchFamily="18" charset="0"/>
              <a:cs typeface="Times New Roman" panose="02020603050405020304" pitchFamily="18" charset="0"/>
              <a:sym typeface="Wingdings" pitchFamily="2" charset="2"/>
            </a:endParaRPr>
          </a:p>
          <a:p>
            <a:pPr marL="171450" indent="-171450" algn="just">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sym typeface="Wingdings" pitchFamily="2" charset="2"/>
            </a:endParaRPr>
          </a:p>
          <a:p>
            <a:pPr marL="171450" indent="-171450" algn="just">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sym typeface="Wingdings" pitchFamily="2" charset="2"/>
              </a:rPr>
              <a:t>IAUC response or energy content has no effect on Alertness</a:t>
            </a:r>
          </a:p>
          <a:p>
            <a:pPr marL="171450" indent="-171450" algn="just">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sym typeface="Wingdings" pitchFamily="2" charset="2"/>
            </a:endParaRPr>
          </a:p>
          <a:p>
            <a:pPr marL="171450" indent="-171450" algn="just">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69445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862C6-A661-EB12-0C59-5072C907B685}"/>
              </a:ext>
            </a:extLst>
          </p:cNvPr>
          <p:cNvSpPr>
            <a:spLocks noGrp="1"/>
          </p:cNvSpPr>
          <p:nvPr>
            <p:ph type="title"/>
          </p:nvPr>
        </p:nvSpPr>
        <p:spPr>
          <a:xfrm>
            <a:off x="1729497" y="121745"/>
            <a:ext cx="7704000" cy="365700"/>
          </a:xfrm>
        </p:spPr>
        <p:txBody>
          <a:bodyPr/>
          <a:lstStyle/>
          <a:p>
            <a:r>
              <a:rPr lang="en-IN" sz="3000" b="1" dirty="0">
                <a:latin typeface="Times New Roman"/>
                <a:cs typeface="Times New Roman"/>
              </a:rPr>
              <a:t>Observation : Food Consumption II</a:t>
            </a:r>
            <a:endParaRPr lang="en-US" sz="3000" dirty="0">
              <a:latin typeface="Times New Roman"/>
              <a:cs typeface="Times New Roman"/>
            </a:endParaRPr>
          </a:p>
        </p:txBody>
      </p:sp>
      <p:pic>
        <p:nvPicPr>
          <p:cNvPr id="8" name="Picture 4" descr="Bokeh - NumFOCUS">
            <a:extLst>
              <a:ext uri="{FF2B5EF4-FFF2-40B4-BE49-F238E27FC236}">
                <a16:creationId xmlns:a16="http://schemas.microsoft.com/office/drawing/2014/main" id="{24BF004D-5835-332F-7011-1352D78EE2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0667" y="97989"/>
            <a:ext cx="529875" cy="5298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text&#10;&#10;Description automatically generated">
            <a:extLst>
              <a:ext uri="{FF2B5EF4-FFF2-40B4-BE49-F238E27FC236}">
                <a16:creationId xmlns:a16="http://schemas.microsoft.com/office/drawing/2014/main" id="{16C4C014-D086-E97F-3EC6-E7E4C4BF856C}"/>
              </a:ext>
            </a:extLst>
          </p:cNvPr>
          <p:cNvPicPr>
            <a:picLocks noChangeAspect="1"/>
          </p:cNvPicPr>
          <p:nvPr/>
        </p:nvPicPr>
        <p:blipFill>
          <a:blip r:embed="rId4"/>
          <a:stretch>
            <a:fillRect/>
          </a:stretch>
        </p:blipFill>
        <p:spPr>
          <a:xfrm>
            <a:off x="8452021" y="63476"/>
            <a:ext cx="484083" cy="529875"/>
          </a:xfrm>
          <a:prstGeom prst="rect">
            <a:avLst/>
          </a:prstGeom>
        </p:spPr>
      </p:pic>
      <p:pic>
        <p:nvPicPr>
          <p:cNvPr id="5" name="Picture 4" descr="Chart, scatter chart&#10;&#10;Description automatically generated">
            <a:extLst>
              <a:ext uri="{FF2B5EF4-FFF2-40B4-BE49-F238E27FC236}">
                <a16:creationId xmlns:a16="http://schemas.microsoft.com/office/drawing/2014/main" id="{2990E6EA-AC16-1584-A19D-01F89F3A98E1}"/>
              </a:ext>
            </a:extLst>
          </p:cNvPr>
          <p:cNvPicPr>
            <a:picLocks noChangeAspect="1"/>
          </p:cNvPicPr>
          <p:nvPr/>
        </p:nvPicPr>
        <p:blipFill>
          <a:blip r:embed="rId5"/>
          <a:stretch>
            <a:fillRect/>
          </a:stretch>
        </p:blipFill>
        <p:spPr>
          <a:xfrm>
            <a:off x="144993" y="803261"/>
            <a:ext cx="5376230" cy="3640991"/>
          </a:xfrm>
          <a:prstGeom prst="rect">
            <a:avLst/>
          </a:prstGeom>
        </p:spPr>
      </p:pic>
      <p:sp>
        <p:nvSpPr>
          <p:cNvPr id="3" name="Rectangle: Rounded Corners 8">
            <a:extLst>
              <a:ext uri="{FF2B5EF4-FFF2-40B4-BE49-F238E27FC236}">
                <a16:creationId xmlns:a16="http://schemas.microsoft.com/office/drawing/2014/main" id="{D3519B1C-D369-7033-9D49-D2D16316F476}"/>
              </a:ext>
            </a:extLst>
          </p:cNvPr>
          <p:cNvSpPr/>
          <p:nvPr/>
        </p:nvSpPr>
        <p:spPr>
          <a:xfrm>
            <a:off x="5638007" y="1928878"/>
            <a:ext cx="3175580" cy="1006423"/>
          </a:xfrm>
          <a:prstGeom prst="roundRect">
            <a:avLst/>
          </a:prstGeom>
          <a:solidFill>
            <a:srgbClr val="FFC000">
              <a:alpha val="41162"/>
            </a:srgbClr>
          </a:solidFill>
          <a:ln w="25400">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endParaRPr lang="en-US" sz="1200" dirty="0">
              <a:solidFill>
                <a:srgbClr val="27155E"/>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79B7BD2-29E9-3F7B-CD79-2883133A9F68}"/>
              </a:ext>
            </a:extLst>
          </p:cNvPr>
          <p:cNvSpPr txBox="1"/>
          <p:nvPr/>
        </p:nvSpPr>
        <p:spPr>
          <a:xfrm>
            <a:off x="5693081" y="2034784"/>
            <a:ext cx="3120506" cy="1569660"/>
          </a:xfrm>
          <a:prstGeom prst="rect">
            <a:avLst/>
          </a:prstGeom>
          <a:noFill/>
        </p:spPr>
        <p:txBody>
          <a:bodyPr wrap="square">
            <a:spAutoFit/>
          </a:bodyPr>
          <a:lstStyle/>
          <a:p>
            <a:pPr marL="171450" indent="-171450" algn="just">
              <a:buFont typeface="Arial" panose="020B0604020202020204" pitchFamily="34" charset="0"/>
              <a:buChar char="•"/>
            </a:pPr>
            <a:r>
              <a:rPr lang="en-US" sz="1200" dirty="0">
                <a:solidFill>
                  <a:srgbClr val="27155E"/>
                </a:solidFill>
                <a:latin typeface="Times New Roman"/>
                <a:ea typeface="+mn-ea"/>
                <a:cs typeface="Times New Roman"/>
              </a:rPr>
              <a:t>The study revealed a significant increase in morning alertness immediately after breakfast, followed by a sustained plateau of alertness levels for the subsequent 2.5 hours. </a:t>
            </a:r>
          </a:p>
          <a:p>
            <a:pPr marL="171450" indent="-171450" algn="just">
              <a:buFont typeface="Arial" panose="020B0604020202020204" pitchFamily="34" charset="0"/>
              <a:buChar char="•"/>
            </a:pPr>
            <a:endParaRPr lang="en-US" sz="1200" dirty="0">
              <a:solidFill>
                <a:schemeClr val="accent6">
                  <a:lumMod val="10000"/>
                </a:schemeClr>
              </a:solidFill>
              <a:latin typeface="Times New Roman" panose="02020603050405020304" pitchFamily="18" charset="0"/>
              <a:cs typeface="Times New Roman" panose="02020603050405020304" pitchFamily="18" charset="0"/>
            </a:endParaRPr>
          </a:p>
          <a:p>
            <a:endParaRPr lang="en-US" sz="1200" dirty="0">
              <a:solidFill>
                <a:schemeClr val="accent6">
                  <a:lumMod val="1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US" sz="1200" dirty="0">
              <a:solidFill>
                <a:schemeClr val="accent6">
                  <a:lumMod val="1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US" sz="1200" dirty="0">
              <a:solidFill>
                <a:schemeClr val="accent6">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94172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862C6-A661-EB12-0C59-5072C907B685}"/>
              </a:ext>
            </a:extLst>
          </p:cNvPr>
          <p:cNvSpPr>
            <a:spLocks noGrp="1"/>
          </p:cNvSpPr>
          <p:nvPr>
            <p:ph type="title"/>
          </p:nvPr>
        </p:nvSpPr>
        <p:spPr>
          <a:xfrm>
            <a:off x="2823947" y="97989"/>
            <a:ext cx="2662453" cy="365700"/>
          </a:xfrm>
        </p:spPr>
        <p:txBody>
          <a:bodyPr/>
          <a:lstStyle/>
          <a:p>
            <a:r>
              <a:rPr lang="en-US" sz="3000" b="1">
                <a:latin typeface="Times New Roman" panose="02020603050405020304" pitchFamily="18" charset="0"/>
                <a:cs typeface="Times New Roman" panose="02020603050405020304" pitchFamily="18" charset="0"/>
              </a:rPr>
              <a:t>Model Analysis</a:t>
            </a:r>
          </a:p>
        </p:txBody>
      </p:sp>
      <p:pic>
        <p:nvPicPr>
          <p:cNvPr id="14" name="Picture 4" descr="Bokeh - NumFOCUS">
            <a:extLst>
              <a:ext uri="{FF2B5EF4-FFF2-40B4-BE49-F238E27FC236}">
                <a16:creationId xmlns:a16="http://schemas.microsoft.com/office/drawing/2014/main" id="{25651DF5-8C26-3F19-02CD-63C8E7667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0667" y="97989"/>
            <a:ext cx="529875" cy="52987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icture containing text&#10;&#10;Description automatically generated">
            <a:extLst>
              <a:ext uri="{FF2B5EF4-FFF2-40B4-BE49-F238E27FC236}">
                <a16:creationId xmlns:a16="http://schemas.microsoft.com/office/drawing/2014/main" id="{36406E3B-EB9C-6EFF-A25A-7A9031AC2958}"/>
              </a:ext>
            </a:extLst>
          </p:cNvPr>
          <p:cNvPicPr>
            <a:picLocks noChangeAspect="1"/>
          </p:cNvPicPr>
          <p:nvPr/>
        </p:nvPicPr>
        <p:blipFill>
          <a:blip r:embed="rId4"/>
          <a:stretch>
            <a:fillRect/>
          </a:stretch>
        </p:blipFill>
        <p:spPr>
          <a:xfrm>
            <a:off x="8452021" y="63476"/>
            <a:ext cx="484083" cy="529875"/>
          </a:xfrm>
          <a:prstGeom prst="rect">
            <a:avLst/>
          </a:prstGeom>
        </p:spPr>
      </p:pic>
      <p:pic>
        <p:nvPicPr>
          <p:cNvPr id="5" name="Picture 4" descr="A picture containing window, train, shoji, station&#10;&#10;Description automatically generated">
            <a:extLst>
              <a:ext uri="{FF2B5EF4-FFF2-40B4-BE49-F238E27FC236}">
                <a16:creationId xmlns:a16="http://schemas.microsoft.com/office/drawing/2014/main" id="{B2106960-1740-45E0-6FF6-4D9F5594104A}"/>
              </a:ext>
            </a:extLst>
          </p:cNvPr>
          <p:cNvPicPr>
            <a:picLocks noChangeAspect="1"/>
          </p:cNvPicPr>
          <p:nvPr/>
        </p:nvPicPr>
        <p:blipFill>
          <a:blip r:embed="rId5"/>
          <a:stretch>
            <a:fillRect/>
          </a:stretch>
        </p:blipFill>
        <p:spPr>
          <a:xfrm>
            <a:off x="207896" y="593351"/>
            <a:ext cx="4502998" cy="4390540"/>
          </a:xfrm>
          <a:prstGeom prst="rect">
            <a:avLst/>
          </a:prstGeom>
        </p:spPr>
      </p:pic>
      <p:sp>
        <p:nvSpPr>
          <p:cNvPr id="3" name="Rectangle: Rounded Corners 8">
            <a:extLst>
              <a:ext uri="{FF2B5EF4-FFF2-40B4-BE49-F238E27FC236}">
                <a16:creationId xmlns:a16="http://schemas.microsoft.com/office/drawing/2014/main" id="{2BBF1126-8BE4-3203-3FA7-2E177D210C81}"/>
              </a:ext>
            </a:extLst>
          </p:cNvPr>
          <p:cNvSpPr/>
          <p:nvPr/>
        </p:nvSpPr>
        <p:spPr>
          <a:xfrm>
            <a:off x="4966187" y="1403396"/>
            <a:ext cx="3969917" cy="2644902"/>
          </a:xfrm>
          <a:prstGeom prst="roundRect">
            <a:avLst/>
          </a:prstGeom>
          <a:solidFill>
            <a:srgbClr val="FFC000">
              <a:alpha val="41162"/>
            </a:srgbClr>
          </a:solidFill>
          <a:ln w="25400">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endParaRPr lang="en-US" sz="1200" dirty="0">
              <a:solidFill>
                <a:srgbClr val="27155E"/>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1A8D10E-3FA4-3147-97A1-7535D9970DC3}"/>
              </a:ext>
            </a:extLst>
          </p:cNvPr>
          <p:cNvSpPr txBox="1"/>
          <p:nvPr/>
        </p:nvSpPr>
        <p:spPr>
          <a:xfrm>
            <a:off x="4966187" y="1567571"/>
            <a:ext cx="3969917" cy="3600986"/>
          </a:xfrm>
          <a:prstGeom prst="rect">
            <a:avLst/>
          </a:prstGeom>
          <a:noFill/>
        </p:spPr>
        <p:txBody>
          <a:bodyPr wrap="square">
            <a:spAutoFit/>
          </a:bodyPr>
          <a:lstStyle/>
          <a:p>
            <a:pPr marL="171450" indent="-171450">
              <a:buFont typeface="Arial" panose="020B0604020202020204" pitchFamily="34" charset="0"/>
              <a:buChar char="•"/>
            </a:pPr>
            <a:r>
              <a:rPr lang="en-US" sz="1200" dirty="0">
                <a:solidFill>
                  <a:schemeClr val="accent6">
                    <a:lumMod val="10000"/>
                  </a:schemeClr>
                </a:solidFill>
                <a:latin typeface="Times New Roman" panose="02020603050405020304" pitchFamily="18" charset="0"/>
                <a:cs typeface="Times New Roman" panose="02020603050405020304" pitchFamily="18" charset="0"/>
              </a:rPr>
              <a:t>Dropped the categorical attributes and consider the numerical attributes for skewness reduction</a:t>
            </a:r>
          </a:p>
          <a:p>
            <a:pPr marL="171450" indent="-171450">
              <a:buFont typeface="Arial" panose="020B0604020202020204" pitchFamily="34" charset="0"/>
              <a:buChar char="•"/>
            </a:pPr>
            <a:endParaRPr lang="en-US" sz="1200" i="0" dirty="0">
              <a:solidFill>
                <a:schemeClr val="accent6">
                  <a:lumMod val="10000"/>
                </a:schemeClr>
              </a:solidFill>
              <a:effectLst/>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200" b="1" i="0" dirty="0" err="1">
                <a:solidFill>
                  <a:schemeClr val="accent6">
                    <a:lumMod val="10000"/>
                  </a:schemeClr>
                </a:solidFill>
                <a:effectLst/>
                <a:latin typeface="Times New Roman" panose="02020603050405020304" pitchFamily="18" charset="0"/>
                <a:cs typeface="Times New Roman" panose="02020603050405020304" pitchFamily="18" charset="0"/>
              </a:rPr>
              <a:t>categorical_attributes</a:t>
            </a:r>
            <a:r>
              <a:rPr lang="en-US" sz="1200" b="1" i="0" dirty="0">
                <a:solidFill>
                  <a:schemeClr val="accent6">
                    <a:lumMod val="10000"/>
                  </a:schemeClr>
                </a:solidFill>
                <a:effectLst/>
                <a:latin typeface="Times New Roman" panose="02020603050405020304" pitchFamily="18" charset="0"/>
                <a:cs typeface="Times New Roman" panose="02020603050405020304" pitchFamily="18" charset="0"/>
              </a:rPr>
              <a:t>:  ['</a:t>
            </a:r>
            <a:r>
              <a:rPr lang="en-US" sz="1200" b="1" i="0" dirty="0" err="1">
                <a:solidFill>
                  <a:schemeClr val="accent6">
                    <a:lumMod val="10000"/>
                  </a:schemeClr>
                </a:solidFill>
                <a:effectLst/>
                <a:latin typeface="Times New Roman" panose="02020603050405020304" pitchFamily="18" charset="0"/>
                <a:cs typeface="Times New Roman" panose="02020603050405020304" pitchFamily="18" charset="0"/>
              </a:rPr>
              <a:t>meal_type_breakfast</a:t>
            </a:r>
            <a:r>
              <a:rPr lang="en-US" sz="1200" b="1" i="0" dirty="0">
                <a:solidFill>
                  <a:schemeClr val="accent6">
                    <a:lumMod val="10000"/>
                  </a:schemeClr>
                </a:solidFill>
                <a:effectLst/>
                <a:latin typeface="Times New Roman" panose="02020603050405020304" pitchFamily="18" charset="0"/>
                <a:cs typeface="Times New Roman" panose="02020603050405020304" pitchFamily="18" charset="0"/>
              </a:rPr>
              <a:t>', 'sex', 'zygosity', '</a:t>
            </a:r>
            <a:r>
              <a:rPr lang="en-US" sz="1200" b="1" i="0" dirty="0" err="1">
                <a:solidFill>
                  <a:schemeClr val="accent6">
                    <a:lumMod val="10000"/>
                  </a:schemeClr>
                </a:solidFill>
                <a:effectLst/>
                <a:latin typeface="Times New Roman" panose="02020603050405020304" pitchFamily="18" charset="0"/>
                <a:cs typeface="Times New Roman" panose="02020603050405020304" pitchFamily="18" charset="0"/>
              </a:rPr>
              <a:t>dst</a:t>
            </a:r>
            <a:r>
              <a:rPr lang="en-US" sz="1200" b="1" i="0" dirty="0">
                <a:solidFill>
                  <a:schemeClr val="accent6">
                    <a:lumMod val="10000"/>
                  </a:schemeClr>
                </a:solidFill>
                <a:effectLst/>
                <a:latin typeface="Times New Roman" panose="02020603050405020304" pitchFamily="18" charset="0"/>
                <a:cs typeface="Times New Roman" panose="02020603050405020304" pitchFamily="18" charset="0"/>
              </a:rPr>
              <a:t>', 'weekend', '</a:t>
            </a:r>
            <a:r>
              <a:rPr lang="en-US" sz="1200" b="1" i="0" dirty="0" err="1">
                <a:solidFill>
                  <a:schemeClr val="accent6">
                    <a:lumMod val="10000"/>
                  </a:schemeClr>
                </a:solidFill>
                <a:effectLst/>
                <a:latin typeface="Times New Roman" panose="02020603050405020304" pitchFamily="18" charset="0"/>
                <a:cs typeface="Times New Roman" panose="02020603050405020304" pitchFamily="18" charset="0"/>
              </a:rPr>
              <a:t>family_id</a:t>
            </a:r>
            <a:r>
              <a:rPr lang="en-US" sz="1200" b="1" i="0" dirty="0">
                <a:solidFill>
                  <a:schemeClr val="accent6">
                    <a:lumMod val="10000"/>
                  </a:schemeClr>
                </a:solidFill>
                <a:effectLst/>
                <a:latin typeface="Times New Roman" panose="02020603050405020304" pitchFamily="18" charset="0"/>
                <a:cs typeface="Times New Roman" panose="02020603050405020304" pitchFamily="18" charset="0"/>
              </a:rPr>
              <a:t>', 'username’] </a:t>
            </a:r>
          </a:p>
          <a:p>
            <a:pPr marL="171450" indent="-171450">
              <a:buFont typeface="Arial" panose="020B0604020202020204" pitchFamily="34" charset="0"/>
              <a:buChar char="•"/>
            </a:pPr>
            <a:endParaRPr lang="en-US" sz="1200" b="1" dirty="0">
              <a:solidFill>
                <a:schemeClr val="accent6">
                  <a:lumMod val="10000"/>
                </a:schemeClr>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200" b="1" i="0" dirty="0" err="1">
                <a:solidFill>
                  <a:schemeClr val="accent6">
                    <a:lumMod val="10000"/>
                  </a:schemeClr>
                </a:solidFill>
                <a:effectLst/>
                <a:latin typeface="Times New Roman" panose="02020603050405020304" pitchFamily="18" charset="0"/>
                <a:cs typeface="Times New Roman" panose="02020603050405020304" pitchFamily="18" charset="0"/>
              </a:rPr>
              <a:t>numerical_attributes</a:t>
            </a:r>
            <a:r>
              <a:rPr lang="en-US" sz="1200" b="1" i="0" dirty="0">
                <a:solidFill>
                  <a:schemeClr val="accent6">
                    <a:lumMod val="10000"/>
                  </a:schemeClr>
                </a:solidFill>
                <a:effectLst/>
                <a:latin typeface="Times New Roman" panose="02020603050405020304" pitchFamily="18" charset="0"/>
                <a:cs typeface="Times New Roman" panose="02020603050405020304" pitchFamily="18" charset="0"/>
              </a:rPr>
              <a:t>:  ['Morning Alertness', '</a:t>
            </a:r>
            <a:r>
              <a:rPr lang="en-US" sz="1200" b="1" i="0" dirty="0" err="1">
                <a:solidFill>
                  <a:schemeClr val="accent6">
                    <a:lumMod val="10000"/>
                  </a:schemeClr>
                </a:solidFill>
                <a:effectLst/>
                <a:latin typeface="Times New Roman" panose="02020603050405020304" pitchFamily="18" charset="0"/>
                <a:cs typeface="Times New Roman" panose="02020603050405020304" pitchFamily="18" charset="0"/>
              </a:rPr>
              <a:t>se_pcen</a:t>
            </a:r>
            <a:r>
              <a:rPr lang="en-US" sz="1200" b="1" i="0" dirty="0">
                <a:solidFill>
                  <a:schemeClr val="accent6">
                    <a:lumMod val="10000"/>
                  </a:schemeClr>
                </a:solidFill>
                <a:effectLst/>
                <a:latin typeface="Times New Roman" panose="02020603050405020304" pitchFamily="18" charset="0"/>
                <a:cs typeface="Times New Roman" panose="02020603050405020304" pitchFamily="18" charset="0"/>
              </a:rPr>
              <a:t>', '</a:t>
            </a:r>
            <a:r>
              <a:rPr lang="en-US" sz="1200" b="1" i="0" dirty="0" err="1">
                <a:solidFill>
                  <a:schemeClr val="accent6">
                    <a:lumMod val="10000"/>
                  </a:schemeClr>
                </a:solidFill>
                <a:effectLst/>
                <a:latin typeface="Times New Roman" panose="02020603050405020304" pitchFamily="18" charset="0"/>
                <a:cs typeface="Times New Roman" panose="02020603050405020304" pitchFamily="18" charset="0"/>
              </a:rPr>
              <a:t>spt_pcen</a:t>
            </a:r>
            <a:r>
              <a:rPr lang="en-US" sz="1200" b="1" i="0" dirty="0">
                <a:solidFill>
                  <a:schemeClr val="accent6">
                    <a:lumMod val="10000"/>
                  </a:schemeClr>
                </a:solidFill>
                <a:effectLst/>
                <a:latin typeface="Times New Roman" panose="02020603050405020304" pitchFamily="18" charset="0"/>
                <a:cs typeface="Times New Roman" panose="02020603050405020304" pitchFamily="18" charset="0"/>
              </a:rPr>
              <a:t>', '</a:t>
            </a:r>
            <a:r>
              <a:rPr lang="en-US" sz="1200" b="1" i="0" dirty="0" err="1">
                <a:solidFill>
                  <a:schemeClr val="accent6">
                    <a:lumMod val="10000"/>
                  </a:schemeClr>
                </a:solidFill>
                <a:effectLst/>
                <a:latin typeface="Times New Roman" panose="02020603050405020304" pitchFamily="18" charset="0"/>
                <a:cs typeface="Times New Roman" panose="02020603050405020304" pitchFamily="18" charset="0"/>
              </a:rPr>
              <a:t>sleepoffset_hr_pcen</a:t>
            </a:r>
            <a:r>
              <a:rPr lang="en-US" sz="1200" b="1" i="0" dirty="0">
                <a:solidFill>
                  <a:schemeClr val="accent6">
                    <a:lumMod val="10000"/>
                  </a:schemeClr>
                </a:solidFill>
                <a:effectLst/>
                <a:latin typeface="Times New Roman" panose="02020603050405020304" pitchFamily="18" charset="0"/>
                <a:cs typeface="Times New Roman" panose="02020603050405020304" pitchFamily="18" charset="0"/>
              </a:rPr>
              <a:t>', 'L5VALUE', 'L5TIME_num', 'M10VALUE_daybefore', 'M10TIME_num_daybefore', '</a:t>
            </a:r>
            <a:r>
              <a:rPr lang="en-US" sz="1200" b="1" i="0" dirty="0" err="1">
                <a:solidFill>
                  <a:schemeClr val="accent6">
                    <a:lumMod val="10000"/>
                  </a:schemeClr>
                </a:solidFill>
                <a:effectLst/>
                <a:latin typeface="Times New Roman" panose="02020603050405020304" pitchFamily="18" charset="0"/>
                <a:cs typeface="Times New Roman" panose="02020603050405020304" pitchFamily="18" charset="0"/>
              </a:rPr>
              <a:t>meal_log_iauc_breakfast</a:t>
            </a:r>
            <a:r>
              <a:rPr lang="en-US" sz="1200" b="1" i="0" dirty="0">
                <a:solidFill>
                  <a:schemeClr val="accent6">
                    <a:lumMod val="10000"/>
                  </a:schemeClr>
                </a:solidFill>
                <a:effectLst/>
                <a:latin typeface="Times New Roman" panose="02020603050405020304" pitchFamily="18" charset="0"/>
                <a:cs typeface="Times New Roman" panose="02020603050405020304" pitchFamily="18" charset="0"/>
              </a:rPr>
              <a:t>’, '</a:t>
            </a:r>
            <a:r>
              <a:rPr lang="en-US" sz="1200" b="1" i="0" dirty="0" err="1">
                <a:solidFill>
                  <a:schemeClr val="accent6">
                    <a:lumMod val="10000"/>
                  </a:schemeClr>
                </a:solidFill>
                <a:effectLst/>
                <a:latin typeface="Times New Roman" panose="02020603050405020304" pitchFamily="18" charset="0"/>
                <a:cs typeface="Times New Roman" panose="02020603050405020304" pitchFamily="18" charset="0"/>
              </a:rPr>
              <a:t>meal_offset_to_breakfast_hr</a:t>
            </a:r>
            <a:r>
              <a:rPr lang="en-US" sz="1200" b="1" i="0" dirty="0">
                <a:solidFill>
                  <a:schemeClr val="accent6">
                    <a:lumMod val="10000"/>
                  </a:schemeClr>
                </a:solidFill>
                <a:effectLst/>
                <a:latin typeface="Times New Roman" panose="02020603050405020304" pitchFamily="18" charset="0"/>
                <a:cs typeface="Times New Roman" panose="02020603050405020304" pitchFamily="18" charset="0"/>
              </a:rPr>
              <a:t>', 'age', '</a:t>
            </a:r>
            <a:r>
              <a:rPr lang="en-US" sz="1200" b="1" i="0" dirty="0" err="1">
                <a:solidFill>
                  <a:schemeClr val="accent6">
                    <a:lumMod val="10000"/>
                  </a:schemeClr>
                </a:solidFill>
                <a:effectLst/>
                <a:latin typeface="Times New Roman" panose="02020603050405020304" pitchFamily="18" charset="0"/>
                <a:cs typeface="Times New Roman" panose="02020603050405020304" pitchFamily="18" charset="0"/>
              </a:rPr>
              <a:t>bmi</a:t>
            </a:r>
            <a:r>
              <a:rPr lang="en-US" sz="1200" b="1" i="0" dirty="0">
                <a:solidFill>
                  <a:schemeClr val="accent6">
                    <a:lumMod val="10000"/>
                  </a:schemeClr>
                </a:solidFill>
                <a:effectLst/>
                <a:latin typeface="Times New Roman" panose="02020603050405020304" pitchFamily="18" charset="0"/>
                <a:cs typeface="Times New Roman" panose="02020603050405020304" pitchFamily="18" charset="0"/>
              </a:rPr>
              <a:t>', '</a:t>
            </a:r>
            <a:r>
              <a:rPr lang="en-US" sz="1200" b="1" i="0" dirty="0" err="1">
                <a:solidFill>
                  <a:schemeClr val="accent6">
                    <a:lumMod val="10000"/>
                  </a:schemeClr>
                </a:solidFill>
                <a:effectLst/>
                <a:latin typeface="Times New Roman" panose="02020603050405020304" pitchFamily="18" charset="0"/>
                <a:cs typeface="Times New Roman" panose="02020603050405020304" pitchFamily="18" charset="0"/>
              </a:rPr>
              <a:t>sunrise_hr</a:t>
            </a:r>
            <a:r>
              <a:rPr lang="en-US" sz="1200" b="1" i="0" dirty="0">
                <a:solidFill>
                  <a:schemeClr val="accent6">
                    <a:lumMod val="10000"/>
                  </a:schemeClr>
                </a:solidFill>
                <a:effectLst/>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endParaRPr lang="en-US" sz="1200" dirty="0">
              <a:solidFill>
                <a:schemeClr val="accent6">
                  <a:lumMod val="10000"/>
                </a:schemeClr>
              </a:solidFill>
              <a:latin typeface="Times New Roman" panose="02020603050405020304" pitchFamily="18" charset="0"/>
              <a:cs typeface="Times New Roman" panose="02020603050405020304" pitchFamily="18" charset="0"/>
            </a:endParaRPr>
          </a:p>
          <a:p>
            <a:endParaRPr lang="en-US" sz="1200" b="1" dirty="0">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US" sz="1200" dirty="0">
              <a:solidFill>
                <a:schemeClr val="accent6">
                  <a:lumMod val="10000"/>
                </a:schemeClr>
              </a:solidFill>
              <a:latin typeface="Times New Roman" panose="02020603050405020304" pitchFamily="18" charset="0"/>
              <a:cs typeface="Times New Roman" panose="02020603050405020304" pitchFamily="18" charset="0"/>
            </a:endParaRPr>
          </a:p>
          <a:p>
            <a:endParaRPr lang="en-US" sz="1200" dirty="0">
              <a:solidFill>
                <a:schemeClr val="accent6">
                  <a:lumMod val="1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US" sz="1200" dirty="0">
              <a:solidFill>
                <a:schemeClr val="accent6">
                  <a:lumMod val="1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US" sz="1200" dirty="0">
              <a:solidFill>
                <a:schemeClr val="accent6">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43928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862C6-A661-EB12-0C59-5072C907B685}"/>
              </a:ext>
            </a:extLst>
          </p:cNvPr>
          <p:cNvSpPr>
            <a:spLocks noGrp="1"/>
          </p:cNvSpPr>
          <p:nvPr>
            <p:ph type="title"/>
          </p:nvPr>
        </p:nvSpPr>
        <p:spPr>
          <a:xfrm>
            <a:off x="2823947" y="97989"/>
            <a:ext cx="2662453" cy="365700"/>
          </a:xfrm>
        </p:spPr>
        <p:txBody>
          <a:bodyPr/>
          <a:lstStyle/>
          <a:p>
            <a:r>
              <a:rPr lang="en-US" sz="3000" b="1">
                <a:latin typeface="Times New Roman" panose="02020603050405020304" pitchFamily="18" charset="0"/>
                <a:cs typeface="Times New Roman" panose="02020603050405020304" pitchFamily="18" charset="0"/>
              </a:rPr>
              <a:t>Model Analysis</a:t>
            </a:r>
          </a:p>
        </p:txBody>
      </p:sp>
      <p:pic>
        <p:nvPicPr>
          <p:cNvPr id="14" name="Picture 4" descr="Bokeh - NumFOCUS">
            <a:extLst>
              <a:ext uri="{FF2B5EF4-FFF2-40B4-BE49-F238E27FC236}">
                <a16:creationId xmlns:a16="http://schemas.microsoft.com/office/drawing/2014/main" id="{25651DF5-8C26-3F19-02CD-63C8E7667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0667" y="97989"/>
            <a:ext cx="529875" cy="52987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icture containing text&#10;&#10;Description automatically generated">
            <a:extLst>
              <a:ext uri="{FF2B5EF4-FFF2-40B4-BE49-F238E27FC236}">
                <a16:creationId xmlns:a16="http://schemas.microsoft.com/office/drawing/2014/main" id="{36406E3B-EB9C-6EFF-A25A-7A9031AC2958}"/>
              </a:ext>
            </a:extLst>
          </p:cNvPr>
          <p:cNvPicPr>
            <a:picLocks noChangeAspect="1"/>
          </p:cNvPicPr>
          <p:nvPr/>
        </p:nvPicPr>
        <p:blipFill>
          <a:blip r:embed="rId4"/>
          <a:stretch>
            <a:fillRect/>
          </a:stretch>
        </p:blipFill>
        <p:spPr>
          <a:xfrm>
            <a:off x="8452021" y="63476"/>
            <a:ext cx="484083" cy="529875"/>
          </a:xfrm>
          <a:prstGeom prst="rect">
            <a:avLst/>
          </a:prstGeom>
        </p:spPr>
      </p:pic>
      <p:pic>
        <p:nvPicPr>
          <p:cNvPr id="4" name="Picture 3">
            <a:extLst>
              <a:ext uri="{FF2B5EF4-FFF2-40B4-BE49-F238E27FC236}">
                <a16:creationId xmlns:a16="http://schemas.microsoft.com/office/drawing/2014/main" id="{E9A76482-738E-15BE-55C3-4AEB701E70F6}"/>
              </a:ext>
            </a:extLst>
          </p:cNvPr>
          <p:cNvPicPr>
            <a:picLocks noChangeAspect="1"/>
          </p:cNvPicPr>
          <p:nvPr/>
        </p:nvPicPr>
        <p:blipFill>
          <a:blip r:embed="rId5"/>
          <a:stretch>
            <a:fillRect/>
          </a:stretch>
        </p:blipFill>
        <p:spPr>
          <a:xfrm>
            <a:off x="0" y="1183554"/>
            <a:ext cx="4662377" cy="3552835"/>
          </a:xfrm>
          <a:prstGeom prst="rect">
            <a:avLst/>
          </a:prstGeom>
        </p:spPr>
      </p:pic>
      <p:pic>
        <p:nvPicPr>
          <p:cNvPr id="7" name="Picture 6" descr="A picture containing building, window&#10;&#10;Description automatically generated">
            <a:extLst>
              <a:ext uri="{FF2B5EF4-FFF2-40B4-BE49-F238E27FC236}">
                <a16:creationId xmlns:a16="http://schemas.microsoft.com/office/drawing/2014/main" id="{F59C95CE-FBBE-C214-AC00-228A96E423C6}"/>
              </a:ext>
            </a:extLst>
          </p:cNvPr>
          <p:cNvPicPr>
            <a:picLocks noChangeAspect="1"/>
          </p:cNvPicPr>
          <p:nvPr/>
        </p:nvPicPr>
        <p:blipFill>
          <a:blip r:embed="rId6"/>
          <a:stretch>
            <a:fillRect/>
          </a:stretch>
        </p:blipFill>
        <p:spPr>
          <a:xfrm>
            <a:off x="4662377" y="1183554"/>
            <a:ext cx="4449049" cy="3474298"/>
          </a:xfrm>
          <a:prstGeom prst="rect">
            <a:avLst/>
          </a:prstGeom>
        </p:spPr>
      </p:pic>
    </p:spTree>
    <p:extLst>
      <p:ext uri="{BB962C8B-B14F-4D97-AF65-F5344CB8AC3E}">
        <p14:creationId xmlns:p14="http://schemas.microsoft.com/office/powerpoint/2010/main" val="1625568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862C6-A661-EB12-0C59-5072C907B685}"/>
              </a:ext>
            </a:extLst>
          </p:cNvPr>
          <p:cNvSpPr>
            <a:spLocks noGrp="1"/>
          </p:cNvSpPr>
          <p:nvPr>
            <p:ph type="title"/>
          </p:nvPr>
        </p:nvSpPr>
        <p:spPr>
          <a:xfrm>
            <a:off x="2823947" y="97989"/>
            <a:ext cx="2662453" cy="365700"/>
          </a:xfrm>
        </p:spPr>
        <p:txBody>
          <a:bodyPr/>
          <a:lstStyle/>
          <a:p>
            <a:r>
              <a:rPr lang="en-US" sz="3000" b="1">
                <a:latin typeface="Times New Roman" panose="02020603050405020304" pitchFamily="18" charset="0"/>
                <a:cs typeface="Times New Roman" panose="02020603050405020304" pitchFamily="18" charset="0"/>
              </a:rPr>
              <a:t>Model Analysis</a:t>
            </a:r>
          </a:p>
        </p:txBody>
      </p:sp>
      <p:pic>
        <p:nvPicPr>
          <p:cNvPr id="14" name="Picture 4" descr="Bokeh - NumFOCUS">
            <a:extLst>
              <a:ext uri="{FF2B5EF4-FFF2-40B4-BE49-F238E27FC236}">
                <a16:creationId xmlns:a16="http://schemas.microsoft.com/office/drawing/2014/main" id="{25651DF5-8C26-3F19-02CD-63C8E7667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0667" y="97989"/>
            <a:ext cx="529875" cy="52987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icture containing text&#10;&#10;Description automatically generated">
            <a:extLst>
              <a:ext uri="{FF2B5EF4-FFF2-40B4-BE49-F238E27FC236}">
                <a16:creationId xmlns:a16="http://schemas.microsoft.com/office/drawing/2014/main" id="{36406E3B-EB9C-6EFF-A25A-7A9031AC2958}"/>
              </a:ext>
            </a:extLst>
          </p:cNvPr>
          <p:cNvPicPr>
            <a:picLocks noChangeAspect="1"/>
          </p:cNvPicPr>
          <p:nvPr/>
        </p:nvPicPr>
        <p:blipFill>
          <a:blip r:embed="rId4"/>
          <a:stretch>
            <a:fillRect/>
          </a:stretch>
        </p:blipFill>
        <p:spPr>
          <a:xfrm>
            <a:off x="8452021" y="63476"/>
            <a:ext cx="484083" cy="529875"/>
          </a:xfrm>
          <a:prstGeom prst="rect">
            <a:avLst/>
          </a:prstGeom>
        </p:spPr>
      </p:pic>
      <p:pic>
        <p:nvPicPr>
          <p:cNvPr id="4" name="Picture 3" descr="Histogram&#10;&#10;Description automatically generated">
            <a:extLst>
              <a:ext uri="{FF2B5EF4-FFF2-40B4-BE49-F238E27FC236}">
                <a16:creationId xmlns:a16="http://schemas.microsoft.com/office/drawing/2014/main" id="{D48DD120-919C-4BDD-E2C5-9A31E418F612}"/>
              </a:ext>
            </a:extLst>
          </p:cNvPr>
          <p:cNvPicPr>
            <a:picLocks noChangeAspect="1"/>
          </p:cNvPicPr>
          <p:nvPr/>
        </p:nvPicPr>
        <p:blipFill>
          <a:blip r:embed="rId5"/>
          <a:stretch>
            <a:fillRect/>
          </a:stretch>
        </p:blipFill>
        <p:spPr>
          <a:xfrm>
            <a:off x="0" y="583256"/>
            <a:ext cx="4484218" cy="1950314"/>
          </a:xfrm>
          <a:prstGeom prst="rect">
            <a:avLst/>
          </a:prstGeom>
        </p:spPr>
      </p:pic>
      <p:pic>
        <p:nvPicPr>
          <p:cNvPr id="7" name="Picture 6" descr="Histogram&#10;&#10;Description automatically generated">
            <a:extLst>
              <a:ext uri="{FF2B5EF4-FFF2-40B4-BE49-F238E27FC236}">
                <a16:creationId xmlns:a16="http://schemas.microsoft.com/office/drawing/2014/main" id="{A247AC02-DFF7-3390-4DD6-B467F6DE182F}"/>
              </a:ext>
            </a:extLst>
          </p:cNvPr>
          <p:cNvPicPr>
            <a:picLocks noChangeAspect="1"/>
          </p:cNvPicPr>
          <p:nvPr/>
        </p:nvPicPr>
        <p:blipFill>
          <a:blip r:embed="rId6"/>
          <a:stretch>
            <a:fillRect/>
          </a:stretch>
        </p:blipFill>
        <p:spPr>
          <a:xfrm>
            <a:off x="4433011" y="627864"/>
            <a:ext cx="4396435" cy="1916964"/>
          </a:xfrm>
          <a:prstGeom prst="rect">
            <a:avLst/>
          </a:prstGeom>
        </p:spPr>
      </p:pic>
      <p:pic>
        <p:nvPicPr>
          <p:cNvPr id="9" name="Picture 8" descr="Chart, histogram&#10;&#10;Description automatically generated">
            <a:extLst>
              <a:ext uri="{FF2B5EF4-FFF2-40B4-BE49-F238E27FC236}">
                <a16:creationId xmlns:a16="http://schemas.microsoft.com/office/drawing/2014/main" id="{9F989D1A-3C49-1BE6-9EBA-D232FDE4A1BA}"/>
              </a:ext>
            </a:extLst>
          </p:cNvPr>
          <p:cNvPicPr>
            <a:picLocks noChangeAspect="1"/>
          </p:cNvPicPr>
          <p:nvPr/>
        </p:nvPicPr>
        <p:blipFill>
          <a:blip r:embed="rId7"/>
          <a:stretch>
            <a:fillRect/>
          </a:stretch>
        </p:blipFill>
        <p:spPr>
          <a:xfrm>
            <a:off x="0" y="2917610"/>
            <a:ext cx="5014010" cy="2186243"/>
          </a:xfrm>
          <a:prstGeom prst="rect">
            <a:avLst/>
          </a:prstGeom>
        </p:spPr>
      </p:pic>
      <p:pic>
        <p:nvPicPr>
          <p:cNvPr id="10" name="Picture 9">
            <a:extLst>
              <a:ext uri="{FF2B5EF4-FFF2-40B4-BE49-F238E27FC236}">
                <a16:creationId xmlns:a16="http://schemas.microsoft.com/office/drawing/2014/main" id="{3759AB5B-B503-D76D-D51E-0645F6BB3C3E}"/>
              </a:ext>
            </a:extLst>
          </p:cNvPr>
          <p:cNvPicPr>
            <a:picLocks noChangeAspect="1"/>
          </p:cNvPicPr>
          <p:nvPr/>
        </p:nvPicPr>
        <p:blipFill>
          <a:blip r:embed="rId8"/>
          <a:stretch>
            <a:fillRect/>
          </a:stretch>
        </p:blipFill>
        <p:spPr>
          <a:xfrm>
            <a:off x="6543979" y="3074703"/>
            <a:ext cx="2285467" cy="1867306"/>
          </a:xfrm>
          <a:prstGeom prst="rect">
            <a:avLst/>
          </a:prstGeom>
        </p:spPr>
      </p:pic>
      <p:sp>
        <p:nvSpPr>
          <p:cNvPr id="5" name="Rectangle 4">
            <a:extLst>
              <a:ext uri="{FF2B5EF4-FFF2-40B4-BE49-F238E27FC236}">
                <a16:creationId xmlns:a16="http://schemas.microsoft.com/office/drawing/2014/main" id="{71EE3AF7-FE8C-6BCA-B60A-06D735D3FBCD}"/>
              </a:ext>
            </a:extLst>
          </p:cNvPr>
          <p:cNvSpPr/>
          <p:nvPr/>
        </p:nvSpPr>
        <p:spPr>
          <a:xfrm>
            <a:off x="1292458" y="2609285"/>
            <a:ext cx="2429093" cy="228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800" b="1" dirty="0">
                <a:latin typeface="Times New Roman" panose="02020603050405020304" pitchFamily="18" charset="0"/>
                <a:cs typeface="Times New Roman" panose="02020603050405020304" pitchFamily="18" charset="0"/>
              </a:rPr>
              <a:t>Skewness before: 5.25 Skewness after: 0.5</a:t>
            </a:r>
          </a:p>
        </p:txBody>
      </p:sp>
      <p:sp>
        <p:nvSpPr>
          <p:cNvPr id="6" name="Rectangle 5">
            <a:extLst>
              <a:ext uri="{FF2B5EF4-FFF2-40B4-BE49-F238E27FC236}">
                <a16:creationId xmlns:a16="http://schemas.microsoft.com/office/drawing/2014/main" id="{1F1896ED-F6ED-A948-00C9-5E372D64BCAF}"/>
              </a:ext>
            </a:extLst>
          </p:cNvPr>
          <p:cNvSpPr/>
          <p:nvPr/>
        </p:nvSpPr>
        <p:spPr>
          <a:xfrm>
            <a:off x="5551574" y="2589436"/>
            <a:ext cx="2429093" cy="2282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800" b="1" dirty="0">
                <a:latin typeface="Times New Roman" panose="02020603050405020304" pitchFamily="18" charset="0"/>
                <a:cs typeface="Times New Roman" panose="02020603050405020304" pitchFamily="18" charset="0"/>
              </a:rPr>
              <a:t>Skewness before: 2.99 Skewness after: 0.55</a:t>
            </a:r>
          </a:p>
        </p:txBody>
      </p:sp>
      <p:sp>
        <p:nvSpPr>
          <p:cNvPr id="8" name="Rectangle 7">
            <a:extLst>
              <a:ext uri="{FF2B5EF4-FFF2-40B4-BE49-F238E27FC236}">
                <a16:creationId xmlns:a16="http://schemas.microsoft.com/office/drawing/2014/main" id="{C795FCAA-9740-CFC7-6D90-991B5ED5E9F3}"/>
              </a:ext>
            </a:extLst>
          </p:cNvPr>
          <p:cNvSpPr/>
          <p:nvPr/>
        </p:nvSpPr>
        <p:spPr>
          <a:xfrm>
            <a:off x="5126334" y="3598584"/>
            <a:ext cx="1165719" cy="6313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800" b="1" dirty="0">
                <a:latin typeface="Times New Roman" panose="02020603050405020304" pitchFamily="18" charset="0"/>
                <a:cs typeface="Times New Roman" panose="02020603050405020304" pitchFamily="18" charset="0"/>
              </a:rPr>
              <a:t>Skewness before: 1.59 Skewness after: 0.87</a:t>
            </a:r>
          </a:p>
        </p:txBody>
      </p:sp>
    </p:spTree>
    <p:extLst>
      <p:ext uri="{BB962C8B-B14F-4D97-AF65-F5344CB8AC3E}">
        <p14:creationId xmlns:p14="http://schemas.microsoft.com/office/powerpoint/2010/main" val="1603825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862C6-A661-EB12-0C59-5072C907B685}"/>
              </a:ext>
            </a:extLst>
          </p:cNvPr>
          <p:cNvSpPr>
            <a:spLocks noGrp="1"/>
          </p:cNvSpPr>
          <p:nvPr>
            <p:ph type="title"/>
          </p:nvPr>
        </p:nvSpPr>
        <p:spPr>
          <a:xfrm>
            <a:off x="1398105" y="145563"/>
            <a:ext cx="5943599" cy="365700"/>
          </a:xfrm>
        </p:spPr>
        <p:txBody>
          <a:bodyPr/>
          <a:lstStyle/>
          <a:p>
            <a:r>
              <a:rPr lang="en-US" sz="3000" b="1">
                <a:latin typeface="Times New Roman" panose="02020603050405020304" pitchFamily="18" charset="0"/>
                <a:cs typeface="Times New Roman" panose="02020603050405020304" pitchFamily="18" charset="0"/>
              </a:rPr>
              <a:t>Model Analysis</a:t>
            </a:r>
            <a:r>
              <a:rPr lang="en-US" sz="3000" b="1" dirty="0">
                <a:latin typeface="Times New Roman" panose="02020603050405020304" pitchFamily="18" charset="0"/>
                <a:cs typeface="Times New Roman" panose="02020603050405020304" pitchFamily="18" charset="0"/>
              </a:rPr>
              <a:t> (Success Measure)</a:t>
            </a:r>
            <a:endParaRPr lang="en-US" sz="3000" b="1">
              <a:latin typeface="Times New Roman" panose="02020603050405020304" pitchFamily="18" charset="0"/>
              <a:cs typeface="Times New Roman" panose="02020603050405020304" pitchFamily="18" charset="0"/>
            </a:endParaRPr>
          </a:p>
        </p:txBody>
      </p:sp>
      <p:pic>
        <p:nvPicPr>
          <p:cNvPr id="14" name="Picture 4" descr="Bokeh - NumFOCUS">
            <a:extLst>
              <a:ext uri="{FF2B5EF4-FFF2-40B4-BE49-F238E27FC236}">
                <a16:creationId xmlns:a16="http://schemas.microsoft.com/office/drawing/2014/main" id="{25651DF5-8C26-3F19-02CD-63C8E7667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0667" y="97989"/>
            <a:ext cx="529875" cy="52987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icture containing text&#10;&#10;Description automatically generated">
            <a:extLst>
              <a:ext uri="{FF2B5EF4-FFF2-40B4-BE49-F238E27FC236}">
                <a16:creationId xmlns:a16="http://schemas.microsoft.com/office/drawing/2014/main" id="{36406E3B-EB9C-6EFF-A25A-7A9031AC2958}"/>
              </a:ext>
            </a:extLst>
          </p:cNvPr>
          <p:cNvPicPr>
            <a:picLocks noChangeAspect="1"/>
          </p:cNvPicPr>
          <p:nvPr/>
        </p:nvPicPr>
        <p:blipFill>
          <a:blip r:embed="rId4"/>
          <a:stretch>
            <a:fillRect/>
          </a:stretch>
        </p:blipFill>
        <p:spPr>
          <a:xfrm>
            <a:off x="8452021" y="63476"/>
            <a:ext cx="484083" cy="529875"/>
          </a:xfrm>
          <a:prstGeom prst="rect">
            <a:avLst/>
          </a:prstGeom>
        </p:spPr>
      </p:pic>
      <p:pic>
        <p:nvPicPr>
          <p:cNvPr id="5" name="Picture 4" descr="Chart&#10;&#10;Description automatically generated">
            <a:extLst>
              <a:ext uri="{FF2B5EF4-FFF2-40B4-BE49-F238E27FC236}">
                <a16:creationId xmlns:a16="http://schemas.microsoft.com/office/drawing/2014/main" id="{8CA15E6F-B295-CB8A-2690-91057B1E043C}"/>
              </a:ext>
            </a:extLst>
          </p:cNvPr>
          <p:cNvPicPr>
            <a:picLocks noChangeAspect="1"/>
          </p:cNvPicPr>
          <p:nvPr/>
        </p:nvPicPr>
        <p:blipFill>
          <a:blip r:embed="rId5"/>
          <a:stretch>
            <a:fillRect/>
          </a:stretch>
        </p:blipFill>
        <p:spPr>
          <a:xfrm>
            <a:off x="0" y="977628"/>
            <a:ext cx="9161174" cy="3740676"/>
          </a:xfrm>
          <a:prstGeom prst="rect">
            <a:avLst/>
          </a:prstGeom>
        </p:spPr>
      </p:pic>
    </p:spTree>
    <p:extLst>
      <p:ext uri="{BB962C8B-B14F-4D97-AF65-F5344CB8AC3E}">
        <p14:creationId xmlns:p14="http://schemas.microsoft.com/office/powerpoint/2010/main" val="28615728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862C6-A661-EB12-0C59-5072C907B685}"/>
              </a:ext>
            </a:extLst>
          </p:cNvPr>
          <p:cNvSpPr>
            <a:spLocks noGrp="1"/>
          </p:cNvSpPr>
          <p:nvPr>
            <p:ph type="title"/>
          </p:nvPr>
        </p:nvSpPr>
        <p:spPr>
          <a:xfrm>
            <a:off x="1353989" y="227651"/>
            <a:ext cx="6679096" cy="365700"/>
          </a:xfrm>
        </p:spPr>
        <p:txBody>
          <a:bodyPr/>
          <a:lstStyle/>
          <a:p>
            <a:r>
              <a:rPr lang="en-US" sz="3000" b="1">
                <a:latin typeface="Times New Roman" panose="02020603050405020304" pitchFamily="18" charset="0"/>
                <a:cs typeface="Times New Roman" panose="02020603050405020304" pitchFamily="18" charset="0"/>
              </a:rPr>
              <a:t>Model Analysis</a:t>
            </a:r>
            <a:r>
              <a:rPr lang="en-US" sz="3000" b="1" dirty="0">
                <a:latin typeface="Times New Roman" panose="02020603050405020304" pitchFamily="18" charset="0"/>
                <a:cs typeface="Times New Roman" panose="02020603050405020304" pitchFamily="18" charset="0"/>
              </a:rPr>
              <a:t> (Success Measure)</a:t>
            </a:r>
            <a:endParaRPr lang="en-US" sz="3000" b="1">
              <a:latin typeface="Times New Roman" panose="02020603050405020304" pitchFamily="18" charset="0"/>
              <a:cs typeface="Times New Roman" panose="02020603050405020304" pitchFamily="18" charset="0"/>
            </a:endParaRPr>
          </a:p>
        </p:txBody>
      </p:sp>
      <p:pic>
        <p:nvPicPr>
          <p:cNvPr id="14" name="Picture 4" descr="Bokeh - NumFOCUS">
            <a:extLst>
              <a:ext uri="{FF2B5EF4-FFF2-40B4-BE49-F238E27FC236}">
                <a16:creationId xmlns:a16="http://schemas.microsoft.com/office/drawing/2014/main" id="{25651DF5-8C26-3F19-02CD-63C8E7667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0667" y="97989"/>
            <a:ext cx="529875" cy="52987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icture containing text&#10;&#10;Description automatically generated">
            <a:extLst>
              <a:ext uri="{FF2B5EF4-FFF2-40B4-BE49-F238E27FC236}">
                <a16:creationId xmlns:a16="http://schemas.microsoft.com/office/drawing/2014/main" id="{36406E3B-EB9C-6EFF-A25A-7A9031AC2958}"/>
              </a:ext>
            </a:extLst>
          </p:cNvPr>
          <p:cNvPicPr>
            <a:picLocks noChangeAspect="1"/>
          </p:cNvPicPr>
          <p:nvPr/>
        </p:nvPicPr>
        <p:blipFill>
          <a:blip r:embed="rId4"/>
          <a:stretch>
            <a:fillRect/>
          </a:stretch>
        </p:blipFill>
        <p:spPr>
          <a:xfrm>
            <a:off x="8452021" y="63476"/>
            <a:ext cx="484083" cy="529875"/>
          </a:xfrm>
          <a:prstGeom prst="rect">
            <a:avLst/>
          </a:prstGeom>
        </p:spPr>
      </p:pic>
      <p:pic>
        <p:nvPicPr>
          <p:cNvPr id="5" name="Picture 4" descr="Chart&#10;&#10;Description automatically generated with medium confidence">
            <a:extLst>
              <a:ext uri="{FF2B5EF4-FFF2-40B4-BE49-F238E27FC236}">
                <a16:creationId xmlns:a16="http://schemas.microsoft.com/office/drawing/2014/main" id="{D3840F09-1154-D6A4-A4B6-77A1B810A286}"/>
              </a:ext>
            </a:extLst>
          </p:cNvPr>
          <p:cNvPicPr>
            <a:picLocks noChangeAspect="1"/>
          </p:cNvPicPr>
          <p:nvPr/>
        </p:nvPicPr>
        <p:blipFill>
          <a:blip r:embed="rId5"/>
          <a:stretch>
            <a:fillRect/>
          </a:stretch>
        </p:blipFill>
        <p:spPr>
          <a:xfrm>
            <a:off x="270661" y="766139"/>
            <a:ext cx="4605340" cy="1754393"/>
          </a:xfrm>
          <a:prstGeom prst="rect">
            <a:avLst/>
          </a:prstGeom>
        </p:spPr>
      </p:pic>
      <p:pic>
        <p:nvPicPr>
          <p:cNvPr id="8" name="Picture 7" descr="Chart, scatter chart&#10;&#10;Description automatically generated">
            <a:extLst>
              <a:ext uri="{FF2B5EF4-FFF2-40B4-BE49-F238E27FC236}">
                <a16:creationId xmlns:a16="http://schemas.microsoft.com/office/drawing/2014/main" id="{3FBFF27A-02AC-E7E0-5AC2-4BB739D13E17}"/>
              </a:ext>
            </a:extLst>
          </p:cNvPr>
          <p:cNvPicPr>
            <a:picLocks noChangeAspect="1"/>
          </p:cNvPicPr>
          <p:nvPr/>
        </p:nvPicPr>
        <p:blipFill>
          <a:blip r:embed="rId6"/>
          <a:stretch>
            <a:fillRect/>
          </a:stretch>
        </p:blipFill>
        <p:spPr>
          <a:xfrm>
            <a:off x="402335" y="2674175"/>
            <a:ext cx="2251421" cy="2222245"/>
          </a:xfrm>
          <a:prstGeom prst="rect">
            <a:avLst/>
          </a:prstGeom>
        </p:spPr>
      </p:pic>
      <p:pic>
        <p:nvPicPr>
          <p:cNvPr id="11" name="Picture 10" descr="Chart, scatter chart&#10;&#10;Description automatically generated">
            <a:extLst>
              <a:ext uri="{FF2B5EF4-FFF2-40B4-BE49-F238E27FC236}">
                <a16:creationId xmlns:a16="http://schemas.microsoft.com/office/drawing/2014/main" id="{8ED6C7E8-E6AA-67DD-C370-6CB8044BB32B}"/>
              </a:ext>
            </a:extLst>
          </p:cNvPr>
          <p:cNvPicPr>
            <a:picLocks noChangeAspect="1"/>
          </p:cNvPicPr>
          <p:nvPr/>
        </p:nvPicPr>
        <p:blipFill>
          <a:blip r:embed="rId7"/>
          <a:stretch>
            <a:fillRect/>
          </a:stretch>
        </p:blipFill>
        <p:spPr>
          <a:xfrm>
            <a:off x="2653756" y="2674175"/>
            <a:ext cx="2222245" cy="2222245"/>
          </a:xfrm>
          <a:prstGeom prst="rect">
            <a:avLst/>
          </a:prstGeom>
        </p:spPr>
      </p:pic>
      <p:sp>
        <p:nvSpPr>
          <p:cNvPr id="3" name="Rectangle: Rounded Corners 8">
            <a:extLst>
              <a:ext uri="{FF2B5EF4-FFF2-40B4-BE49-F238E27FC236}">
                <a16:creationId xmlns:a16="http://schemas.microsoft.com/office/drawing/2014/main" id="{4291CE1D-1449-1C38-FFB8-8653069E723C}"/>
              </a:ext>
            </a:extLst>
          </p:cNvPr>
          <p:cNvSpPr/>
          <p:nvPr/>
        </p:nvSpPr>
        <p:spPr>
          <a:xfrm>
            <a:off x="4966186" y="766138"/>
            <a:ext cx="3969917" cy="4130281"/>
          </a:xfrm>
          <a:prstGeom prst="roundRect">
            <a:avLst/>
          </a:prstGeom>
          <a:solidFill>
            <a:srgbClr val="FFC000">
              <a:alpha val="41162"/>
            </a:srgbClr>
          </a:solidFill>
          <a:ln w="25400">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endParaRPr lang="en-US" sz="1200" dirty="0">
              <a:solidFill>
                <a:srgbClr val="27155E"/>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BE8B12B-3AB6-0A86-E268-4BC1501187AF}"/>
              </a:ext>
            </a:extLst>
          </p:cNvPr>
          <p:cNvSpPr txBox="1"/>
          <p:nvPr/>
        </p:nvSpPr>
        <p:spPr>
          <a:xfrm>
            <a:off x="5119136" y="1006435"/>
            <a:ext cx="3907152" cy="830997"/>
          </a:xfrm>
          <a:prstGeom prst="rect">
            <a:avLst/>
          </a:prstGeom>
          <a:noFill/>
        </p:spPr>
        <p:txBody>
          <a:bodyPr wrap="square">
            <a:spAutoFit/>
          </a:bodyPr>
          <a:lstStyle/>
          <a:p>
            <a:pPr marL="171450" indent="-171450">
              <a:buFont typeface="Arial" panose="020B0604020202020204" pitchFamily="34" charset="0"/>
              <a:buChar char="•"/>
            </a:pPr>
            <a:r>
              <a:rPr lang="en-US" sz="1200" b="0" dirty="0">
                <a:solidFill>
                  <a:schemeClr val="accent6">
                    <a:lumMod val="10000"/>
                  </a:schemeClr>
                </a:solidFill>
                <a:effectLst/>
                <a:latin typeface="Times New Roman" panose="02020603050405020304" pitchFamily="18" charset="0"/>
                <a:cs typeface="Times New Roman" panose="02020603050405020304" pitchFamily="18" charset="0"/>
              </a:rPr>
              <a:t>Performed Stand Scalar transformation on numerical attributes.</a:t>
            </a:r>
          </a:p>
          <a:p>
            <a:pPr marL="171450" indent="-171450">
              <a:buFont typeface="Arial" panose="020B0604020202020204" pitchFamily="34" charset="0"/>
              <a:buChar char="•"/>
            </a:pPr>
            <a:endParaRPr lang="en-US" sz="1200" b="0" dirty="0">
              <a:solidFill>
                <a:schemeClr val="accent6">
                  <a:lumMod val="10000"/>
                </a:schemeClr>
              </a:solidFill>
              <a:effectLst/>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lang="en-US" sz="1200" b="0" dirty="0">
              <a:solidFill>
                <a:schemeClr val="accent6">
                  <a:lumMod val="10000"/>
                </a:schemeClr>
              </a:solidFill>
              <a:effectLst/>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E618B15-63EF-808C-1BA0-5640C8CB175C}"/>
              </a:ext>
            </a:extLst>
          </p:cNvPr>
          <p:cNvPicPr>
            <a:picLocks noChangeAspect="1"/>
          </p:cNvPicPr>
          <p:nvPr/>
        </p:nvPicPr>
        <p:blipFill>
          <a:blip r:embed="rId8"/>
          <a:stretch>
            <a:fillRect/>
          </a:stretch>
        </p:blipFill>
        <p:spPr>
          <a:xfrm>
            <a:off x="5128039" y="1588323"/>
            <a:ext cx="3708976" cy="1816079"/>
          </a:xfrm>
          <a:prstGeom prst="rect">
            <a:avLst/>
          </a:prstGeom>
        </p:spPr>
      </p:pic>
      <p:sp>
        <p:nvSpPr>
          <p:cNvPr id="7" name="TextBox 6">
            <a:extLst>
              <a:ext uri="{FF2B5EF4-FFF2-40B4-BE49-F238E27FC236}">
                <a16:creationId xmlns:a16="http://schemas.microsoft.com/office/drawing/2014/main" id="{EE80CF96-2FBE-EF96-8649-7855161B7103}"/>
              </a:ext>
            </a:extLst>
          </p:cNvPr>
          <p:cNvSpPr txBox="1"/>
          <p:nvPr/>
        </p:nvSpPr>
        <p:spPr>
          <a:xfrm>
            <a:off x="5028951" y="3555177"/>
            <a:ext cx="3907152" cy="1754326"/>
          </a:xfrm>
          <a:prstGeom prst="rect">
            <a:avLst/>
          </a:prstGeom>
          <a:noFill/>
        </p:spPr>
        <p:txBody>
          <a:bodyPr wrap="square">
            <a:spAutoFit/>
          </a:bodyPr>
          <a:lstStyle/>
          <a:p>
            <a:pPr marL="171450" indent="-171450">
              <a:buFont typeface="Arial" panose="020B0604020202020204" pitchFamily="34" charset="0"/>
              <a:buChar char="•"/>
            </a:pPr>
            <a:r>
              <a:rPr lang="en-US" sz="1200" b="0" dirty="0" err="1">
                <a:solidFill>
                  <a:schemeClr val="accent6">
                    <a:lumMod val="10000"/>
                  </a:schemeClr>
                </a:solidFill>
                <a:effectLst/>
                <a:latin typeface="Times New Roman" panose="02020603050405020304" pitchFamily="18" charset="0"/>
                <a:cs typeface="Times New Roman" panose="02020603050405020304" pitchFamily="18" charset="0"/>
              </a:rPr>
              <a:t>XGBRegressor</a:t>
            </a:r>
            <a:r>
              <a:rPr lang="en-US" sz="1200" b="0" dirty="0">
                <a:solidFill>
                  <a:schemeClr val="accent6">
                    <a:lumMod val="10000"/>
                  </a:schemeClr>
                </a:solidFill>
                <a:effectLst/>
                <a:latin typeface="Times New Roman" panose="02020603050405020304" pitchFamily="18" charset="0"/>
                <a:cs typeface="Times New Roman" panose="02020603050405020304" pitchFamily="18" charset="0"/>
              </a:rPr>
              <a:t> performed well with less RMSE value.</a:t>
            </a:r>
          </a:p>
          <a:p>
            <a:pPr marL="171450" indent="-171450">
              <a:buFont typeface="Arial" panose="020B0604020202020204" pitchFamily="34" charset="0"/>
              <a:buChar char="•"/>
            </a:pPr>
            <a:endParaRPr lang="en-US" sz="1200" dirty="0">
              <a:solidFill>
                <a:schemeClr val="accent6">
                  <a:lumMod val="1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200" dirty="0">
                <a:effectLst/>
                <a:latin typeface="AdvOTdd63dae3"/>
              </a:rPr>
              <a:t>Cross-validated performance of the gradient boosting algorithm. Predictions of the trait alertness are plotted against the ground-truth values. Each dot represents an individual</a:t>
            </a:r>
            <a:r>
              <a:rPr lang="en-US" sz="1200" dirty="0">
                <a:effectLst/>
                <a:latin typeface="AdvOTdd63dae3+20"/>
              </a:rPr>
              <a:t>’</a:t>
            </a:r>
            <a:r>
              <a:rPr lang="en-US" sz="1200" dirty="0">
                <a:effectLst/>
                <a:latin typeface="AdvOTdd63dae3"/>
              </a:rPr>
              <a:t>s predicted and actual trait alertness. </a:t>
            </a:r>
            <a:endParaRPr lang="en-US" sz="1050" dirty="0"/>
          </a:p>
          <a:p>
            <a:pPr marL="171450" indent="-171450">
              <a:buFont typeface="Arial" panose="020B0604020202020204" pitchFamily="34" charset="0"/>
              <a:buChar char="•"/>
            </a:pPr>
            <a:endParaRPr lang="en-US" sz="1200" b="0" dirty="0">
              <a:solidFill>
                <a:schemeClr val="accent6">
                  <a:lumMod val="10000"/>
                </a:schemeClr>
              </a:solidFill>
              <a:effectLst/>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lang="en-US" sz="1200" b="0" dirty="0">
              <a:solidFill>
                <a:schemeClr val="accent6">
                  <a:lumMod val="10000"/>
                </a:schemeClr>
              </a:solidFill>
              <a:effectLst/>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lang="en-US" sz="1200" b="0" dirty="0">
              <a:solidFill>
                <a:schemeClr val="accent6">
                  <a:lumMod val="10000"/>
                </a:schemeClr>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1990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1FA5ED-786B-49EA-5DCC-6CCCC303BDF0}"/>
            </a:ext>
          </a:extLst>
        </p:cNvPr>
        <p:cNvGrpSpPr/>
        <p:nvPr/>
      </p:nvGrpSpPr>
      <p:grpSpPr>
        <a:xfrm>
          <a:off x="0" y="0"/>
          <a:ext cx="0" cy="0"/>
          <a:chOff x="0" y="0"/>
          <a:chExt cx="0" cy="0"/>
        </a:xfrm>
      </p:grpSpPr>
      <p:sp>
        <p:nvSpPr>
          <p:cNvPr id="7" name="Google Shape;598;p35">
            <a:extLst>
              <a:ext uri="{FF2B5EF4-FFF2-40B4-BE49-F238E27FC236}">
                <a16:creationId xmlns:a16="http://schemas.microsoft.com/office/drawing/2014/main" id="{7B097D45-E5AB-23F7-3A79-FE9C8960260E}"/>
              </a:ext>
            </a:extLst>
          </p:cNvPr>
          <p:cNvSpPr/>
          <p:nvPr/>
        </p:nvSpPr>
        <p:spPr>
          <a:xfrm flipH="1">
            <a:off x="3290037" y="64670"/>
            <a:ext cx="547751" cy="512257"/>
          </a:xfrm>
          <a:prstGeom prst="ellipse">
            <a:avLst/>
          </a:prstGeom>
          <a:gradFill>
            <a:gsLst>
              <a:gs pos="0">
                <a:schemeClr val="accent1">
                  <a:lumMod val="75000"/>
                </a:schemeClr>
              </a:gs>
              <a:gs pos="100000">
                <a:schemeClr val="accent1">
                  <a:lumMod val="40000"/>
                  <a:lumOff val="60000"/>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597;p35">
            <a:extLst>
              <a:ext uri="{FF2B5EF4-FFF2-40B4-BE49-F238E27FC236}">
                <a16:creationId xmlns:a16="http://schemas.microsoft.com/office/drawing/2014/main" id="{71F33CA1-1502-5BA6-6DC9-7B51DFE7305F}"/>
              </a:ext>
            </a:extLst>
          </p:cNvPr>
          <p:cNvSpPr/>
          <p:nvPr/>
        </p:nvSpPr>
        <p:spPr>
          <a:xfrm flipH="1">
            <a:off x="3948962" y="112742"/>
            <a:ext cx="1704274" cy="432389"/>
          </a:xfrm>
          <a:prstGeom prst="chevron">
            <a:avLst>
              <a:gd name="adj" fmla="val 24864"/>
            </a:avLst>
          </a:prstGeom>
          <a:gradFill>
            <a:gsLst>
              <a:gs pos="7954">
                <a:schemeClr val="accent1">
                  <a:lumMod val="75000"/>
                </a:schemeClr>
              </a:gs>
              <a:gs pos="97000">
                <a:schemeClr val="accent1">
                  <a:lumMod val="40000"/>
                  <a:lumOff val="60000"/>
                </a:schemeClr>
              </a:gs>
              <a:gs pos="0">
                <a:schemeClr val="accent1">
                  <a:lumMod val="60000"/>
                  <a:lumOff val="40000"/>
                </a:schemeClr>
              </a:gs>
              <a:gs pos="100000">
                <a:schemeClr val="accent1">
                  <a:lumMod val="40000"/>
                  <a:lumOff val="60000"/>
                </a:schemeClr>
              </a:gs>
            </a:gsLst>
            <a:lin ang="5400700" scaled="0"/>
          </a:gradFill>
          <a:ln>
            <a:noFill/>
          </a:ln>
        </p:spPr>
        <p:txBody>
          <a:bodyPr spcFirstLastPara="1" wrap="square" lIns="182875" tIns="91425" rIns="640075" bIns="91425" anchor="ctr" anchorCtr="0">
            <a:noAutofit/>
          </a:bodyPr>
          <a:lstStyle/>
          <a:p>
            <a:pPr marL="0" lvl="0" indent="0" algn="r" rtl="0">
              <a:spcBef>
                <a:spcPts val="0"/>
              </a:spcBef>
              <a:spcAft>
                <a:spcPts val="0"/>
              </a:spcAft>
              <a:buClr>
                <a:srgbClr val="000000"/>
              </a:buClr>
              <a:buSzPts val="1100"/>
              <a:buFont typeface="Arial"/>
              <a:buNone/>
            </a:pPr>
            <a:endParaRPr sz="1600" dirty="0">
              <a:solidFill>
                <a:srgbClr val="FFFFFF"/>
              </a:solidFill>
            </a:endParaRPr>
          </a:p>
        </p:txBody>
      </p:sp>
      <p:sp>
        <p:nvSpPr>
          <p:cNvPr id="9" name="Google Shape;600;p35">
            <a:extLst>
              <a:ext uri="{FF2B5EF4-FFF2-40B4-BE49-F238E27FC236}">
                <a16:creationId xmlns:a16="http://schemas.microsoft.com/office/drawing/2014/main" id="{490349C4-E125-D70E-18CC-3D8BB4A5C6B5}"/>
              </a:ext>
            </a:extLst>
          </p:cNvPr>
          <p:cNvSpPr txBox="1"/>
          <p:nvPr/>
        </p:nvSpPr>
        <p:spPr>
          <a:xfrm>
            <a:off x="4112668" y="182652"/>
            <a:ext cx="1265687" cy="266657"/>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IN" sz="2000" b="1">
                <a:solidFill>
                  <a:schemeClr val="lt1"/>
                </a:solidFill>
                <a:latin typeface="Times New Roman" panose="02020603050405020304" pitchFamily="18" charset="0"/>
                <a:ea typeface="Roboto"/>
                <a:cs typeface="Times New Roman" panose="02020603050405020304" pitchFamily="18" charset="0"/>
                <a:sym typeface="Roboto"/>
              </a:rPr>
              <a:t>Problem</a:t>
            </a:r>
          </a:p>
        </p:txBody>
      </p:sp>
      <p:sp>
        <p:nvSpPr>
          <p:cNvPr id="10" name="Google Shape;599;p35">
            <a:extLst>
              <a:ext uri="{FF2B5EF4-FFF2-40B4-BE49-F238E27FC236}">
                <a16:creationId xmlns:a16="http://schemas.microsoft.com/office/drawing/2014/main" id="{10CBC4A1-EB5F-D075-23A5-7A2E98C28CA2}"/>
              </a:ext>
            </a:extLst>
          </p:cNvPr>
          <p:cNvSpPr txBox="1"/>
          <p:nvPr/>
        </p:nvSpPr>
        <p:spPr>
          <a:xfrm>
            <a:off x="3208041" y="221279"/>
            <a:ext cx="711742" cy="18940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Times New Roman" panose="02020603050405020304" pitchFamily="18" charset="0"/>
                <a:ea typeface="Fira Sans Extra Condensed Medium"/>
                <a:cs typeface="Times New Roman" panose="02020603050405020304" pitchFamily="18" charset="0"/>
                <a:sym typeface="Fira Sans Extra Condensed Medium"/>
              </a:rPr>
              <a:t>1</a:t>
            </a:r>
          </a:p>
        </p:txBody>
      </p:sp>
      <p:sp>
        <p:nvSpPr>
          <p:cNvPr id="16" name="TextBox 15">
            <a:extLst>
              <a:ext uri="{FF2B5EF4-FFF2-40B4-BE49-F238E27FC236}">
                <a16:creationId xmlns:a16="http://schemas.microsoft.com/office/drawing/2014/main" id="{6473859B-2CC1-2D5A-A757-D1CB238C4CEC}"/>
              </a:ext>
            </a:extLst>
          </p:cNvPr>
          <p:cNvSpPr txBox="1"/>
          <p:nvPr/>
        </p:nvSpPr>
        <p:spPr>
          <a:xfrm>
            <a:off x="2943370" y="686867"/>
            <a:ext cx="5945066" cy="2467342"/>
          </a:xfrm>
          <a:prstGeom prst="rect">
            <a:avLst/>
          </a:prstGeom>
          <a:noFill/>
        </p:spPr>
        <p:txBody>
          <a:bodyPr wrap="square">
            <a:spAutoFit/>
          </a:bodyPr>
          <a:lstStyle/>
          <a:p>
            <a:pPr marL="768350" lvl="1" indent="-285750" algn="just">
              <a:spcBef>
                <a:spcPts val="400"/>
              </a:spcBef>
              <a:buClr>
                <a:schemeClr val="dk1"/>
              </a:buClr>
              <a:buSzPts val="1600"/>
              <a:buFont typeface="Arial" panose="020B0604020202020204" pitchFamily="34" charset="0"/>
              <a:buChar char="•"/>
            </a:pPr>
            <a:r>
              <a:rPr lang="en-IN" sz="1500">
                <a:solidFill>
                  <a:schemeClr val="accent6">
                    <a:lumMod val="10000"/>
                  </a:schemeClr>
                </a:solidFill>
                <a:latin typeface="Times New Roman" panose="02020603050405020304" pitchFamily="18" charset="0"/>
                <a:cs typeface="Times New Roman" panose="02020603050405020304" pitchFamily="18" charset="0"/>
              </a:rPr>
              <a:t>Various lifestyle factors, including sleep patterns, diet, and physical activity, interact with circadian rhythms to affect morning alertness.</a:t>
            </a:r>
          </a:p>
          <a:p>
            <a:pPr marL="768350" lvl="1" indent="-285750" algn="just">
              <a:spcBef>
                <a:spcPts val="400"/>
              </a:spcBef>
              <a:buClr>
                <a:schemeClr val="dk1"/>
              </a:buClr>
              <a:buSzPts val="1600"/>
              <a:buFont typeface="Arial" panose="020B0604020202020204" pitchFamily="34" charset="0"/>
              <a:buChar char="•"/>
            </a:pPr>
            <a:r>
              <a:rPr lang="en-IN" sz="1500">
                <a:solidFill>
                  <a:schemeClr val="accent6">
                    <a:lumMod val="10000"/>
                  </a:schemeClr>
                </a:solidFill>
                <a:latin typeface="Times New Roman" panose="02020603050405020304" pitchFamily="18" charset="0"/>
                <a:cs typeface="Times New Roman" panose="02020603050405020304" pitchFamily="18" charset="0"/>
              </a:rPr>
              <a:t>Disruptions to this internal clock can lead to poor sleep, reduced alertness, and productivity.</a:t>
            </a:r>
          </a:p>
          <a:p>
            <a:pPr marL="768350" lvl="1" indent="-285750" algn="just">
              <a:spcBef>
                <a:spcPts val="400"/>
              </a:spcBef>
              <a:buClr>
                <a:schemeClr val="dk1"/>
              </a:buClr>
              <a:buSzPts val="1600"/>
              <a:buFont typeface="Arial" panose="020B0604020202020204" pitchFamily="34" charset="0"/>
              <a:buChar char="•"/>
            </a:pPr>
            <a:r>
              <a:rPr lang="en-IN" sz="1500">
                <a:solidFill>
                  <a:schemeClr val="accent6">
                    <a:lumMod val="10000"/>
                  </a:schemeClr>
                </a:solidFill>
                <a:latin typeface="Times New Roman" panose="02020603050405020304" pitchFamily="18" charset="0"/>
                <a:cs typeface="Times New Roman" panose="02020603050405020304" pitchFamily="18" charset="0"/>
              </a:rPr>
              <a:t>Poor alertness can lead to accidents, decreased work performance, and long-term health issues.</a:t>
            </a:r>
          </a:p>
          <a:p>
            <a:pPr marL="768350" lvl="1" indent="-285750" algn="just">
              <a:spcBef>
                <a:spcPts val="400"/>
              </a:spcBef>
              <a:buClr>
                <a:schemeClr val="dk1"/>
              </a:buClr>
              <a:buSzPts val="1600"/>
              <a:buFont typeface="Arial" panose="020B0604020202020204" pitchFamily="34" charset="0"/>
              <a:buChar char="•"/>
            </a:pPr>
            <a:endParaRPr lang="en-IN" sz="1800" dirty="0">
              <a:latin typeface="Times New Roman" panose="02020603050405020304" pitchFamily="18" charset="0"/>
              <a:cs typeface="Times New Roman" panose="02020603050405020304" pitchFamily="18" charset="0"/>
            </a:endParaRPr>
          </a:p>
          <a:p>
            <a:pPr marL="768350" lvl="1" indent="-285750" algn="just">
              <a:spcBef>
                <a:spcPts val="400"/>
              </a:spcBef>
              <a:buClr>
                <a:schemeClr val="dk1"/>
              </a:buClr>
              <a:buSzPts val="1600"/>
              <a:buFont typeface="Arial" panose="020B0604020202020204" pitchFamily="34" charset="0"/>
              <a:buChar char="•"/>
            </a:pPr>
            <a:endParaRPr lang="en-IN" sz="1800" dirty="0">
              <a:latin typeface="Times New Roman" panose="02020603050405020304" pitchFamily="18" charset="0"/>
              <a:cs typeface="Times New Roman" panose="02020603050405020304" pitchFamily="18" charset="0"/>
            </a:endParaRPr>
          </a:p>
        </p:txBody>
      </p:sp>
      <p:sp>
        <p:nvSpPr>
          <p:cNvPr id="17" name="Google Shape;598;p35">
            <a:extLst>
              <a:ext uri="{FF2B5EF4-FFF2-40B4-BE49-F238E27FC236}">
                <a16:creationId xmlns:a16="http://schemas.microsoft.com/office/drawing/2014/main" id="{EAA14970-C455-504E-1BE6-0854B66A2027}"/>
              </a:ext>
            </a:extLst>
          </p:cNvPr>
          <p:cNvSpPr/>
          <p:nvPr/>
        </p:nvSpPr>
        <p:spPr>
          <a:xfrm flipH="1">
            <a:off x="3391184" y="2604742"/>
            <a:ext cx="547751" cy="512259"/>
          </a:xfrm>
          <a:prstGeom prst="ellipse">
            <a:avLst/>
          </a:prstGeom>
          <a:gradFill>
            <a:gsLst>
              <a:gs pos="0">
                <a:schemeClr val="accent1">
                  <a:lumMod val="75000"/>
                </a:schemeClr>
              </a:gs>
              <a:gs pos="100000">
                <a:schemeClr val="accent1">
                  <a:lumMod val="40000"/>
                  <a:lumOff val="60000"/>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597;p35">
            <a:extLst>
              <a:ext uri="{FF2B5EF4-FFF2-40B4-BE49-F238E27FC236}">
                <a16:creationId xmlns:a16="http://schemas.microsoft.com/office/drawing/2014/main" id="{C43A1F1F-1B61-9005-A2DE-F1725E91BD3F}"/>
              </a:ext>
            </a:extLst>
          </p:cNvPr>
          <p:cNvSpPr/>
          <p:nvPr/>
        </p:nvSpPr>
        <p:spPr>
          <a:xfrm flipH="1">
            <a:off x="4050108" y="2652815"/>
            <a:ext cx="1704273" cy="432390"/>
          </a:xfrm>
          <a:prstGeom prst="chevron">
            <a:avLst>
              <a:gd name="adj" fmla="val 24864"/>
            </a:avLst>
          </a:prstGeom>
          <a:gradFill>
            <a:gsLst>
              <a:gs pos="7954">
                <a:schemeClr val="accent1">
                  <a:lumMod val="75000"/>
                </a:schemeClr>
              </a:gs>
              <a:gs pos="97000">
                <a:schemeClr val="accent1">
                  <a:lumMod val="40000"/>
                  <a:lumOff val="60000"/>
                </a:schemeClr>
              </a:gs>
              <a:gs pos="0">
                <a:schemeClr val="accent1">
                  <a:lumMod val="60000"/>
                  <a:lumOff val="40000"/>
                </a:schemeClr>
              </a:gs>
              <a:gs pos="100000">
                <a:schemeClr val="accent1">
                  <a:lumMod val="40000"/>
                  <a:lumOff val="60000"/>
                </a:schemeClr>
              </a:gs>
            </a:gsLst>
            <a:lin ang="5400700" scaled="0"/>
          </a:gradFill>
          <a:ln>
            <a:noFill/>
          </a:ln>
        </p:spPr>
        <p:txBody>
          <a:bodyPr spcFirstLastPara="1" wrap="square" lIns="182875" tIns="91425" rIns="640075" bIns="91425" anchor="ctr" anchorCtr="0">
            <a:noAutofit/>
          </a:bodyPr>
          <a:lstStyle/>
          <a:p>
            <a:pPr marL="0" lvl="0" indent="0" algn="r" rtl="0">
              <a:spcBef>
                <a:spcPts val="0"/>
              </a:spcBef>
              <a:spcAft>
                <a:spcPts val="0"/>
              </a:spcAft>
              <a:buClr>
                <a:srgbClr val="000000"/>
              </a:buClr>
              <a:buSzPts val="1100"/>
              <a:buFont typeface="Arial"/>
              <a:buNone/>
            </a:pPr>
            <a:endParaRPr sz="1600" dirty="0">
              <a:solidFill>
                <a:srgbClr val="FFFFFF"/>
              </a:solidFill>
            </a:endParaRPr>
          </a:p>
        </p:txBody>
      </p:sp>
      <p:sp>
        <p:nvSpPr>
          <p:cNvPr id="19" name="Google Shape;600;p35">
            <a:extLst>
              <a:ext uri="{FF2B5EF4-FFF2-40B4-BE49-F238E27FC236}">
                <a16:creationId xmlns:a16="http://schemas.microsoft.com/office/drawing/2014/main" id="{36751D09-1F98-870E-2EEB-9E5D47D59B05}"/>
              </a:ext>
            </a:extLst>
          </p:cNvPr>
          <p:cNvSpPr txBox="1"/>
          <p:nvPr/>
        </p:nvSpPr>
        <p:spPr>
          <a:xfrm>
            <a:off x="4102927" y="2727317"/>
            <a:ext cx="1540282" cy="26665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IN" sz="2000" b="1">
                <a:solidFill>
                  <a:schemeClr val="lt1"/>
                </a:solidFill>
                <a:latin typeface="Times New Roman" panose="02020603050405020304" pitchFamily="18" charset="0"/>
                <a:ea typeface="Roboto"/>
                <a:cs typeface="Times New Roman" panose="02020603050405020304" pitchFamily="18" charset="0"/>
                <a:sym typeface="Roboto"/>
              </a:rPr>
              <a:t>Importance</a:t>
            </a:r>
          </a:p>
        </p:txBody>
      </p:sp>
      <p:sp>
        <p:nvSpPr>
          <p:cNvPr id="20" name="Google Shape;599;p35">
            <a:extLst>
              <a:ext uri="{FF2B5EF4-FFF2-40B4-BE49-F238E27FC236}">
                <a16:creationId xmlns:a16="http://schemas.microsoft.com/office/drawing/2014/main" id="{1D9F46EA-ACE4-52B9-D211-30E55BC23E42}"/>
              </a:ext>
            </a:extLst>
          </p:cNvPr>
          <p:cNvSpPr txBox="1"/>
          <p:nvPr/>
        </p:nvSpPr>
        <p:spPr>
          <a:xfrm>
            <a:off x="3470353" y="2758443"/>
            <a:ext cx="386964" cy="18940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Times New Roman" panose="02020603050405020304" pitchFamily="18" charset="0"/>
                <a:ea typeface="Fira Sans Extra Condensed Medium"/>
                <a:cs typeface="Times New Roman" panose="02020603050405020304" pitchFamily="18" charset="0"/>
                <a:sym typeface="Fira Sans Extra Condensed Medium"/>
              </a:rPr>
              <a:t>2</a:t>
            </a:r>
          </a:p>
        </p:txBody>
      </p:sp>
      <p:sp>
        <p:nvSpPr>
          <p:cNvPr id="21" name="TextBox 20">
            <a:extLst>
              <a:ext uri="{FF2B5EF4-FFF2-40B4-BE49-F238E27FC236}">
                <a16:creationId xmlns:a16="http://schemas.microsoft.com/office/drawing/2014/main" id="{78949359-5AD4-9FC4-305E-38929AE82D1E}"/>
              </a:ext>
            </a:extLst>
          </p:cNvPr>
          <p:cNvSpPr txBox="1"/>
          <p:nvPr/>
        </p:nvSpPr>
        <p:spPr>
          <a:xfrm>
            <a:off x="2987818" y="3217214"/>
            <a:ext cx="5856169" cy="1395254"/>
          </a:xfrm>
          <a:prstGeom prst="rect">
            <a:avLst/>
          </a:prstGeom>
          <a:noFill/>
        </p:spPr>
        <p:txBody>
          <a:bodyPr wrap="square">
            <a:spAutoFit/>
          </a:bodyPr>
          <a:lstStyle/>
          <a:p>
            <a:pPr marL="768350" lvl="1" indent="-285750" algn="just">
              <a:spcBef>
                <a:spcPts val="400"/>
              </a:spcBef>
              <a:buClr>
                <a:schemeClr val="dk1"/>
              </a:buClr>
              <a:buSzPts val="1600"/>
              <a:buFont typeface="Arial" panose="020B0604020202020204" pitchFamily="34" charset="0"/>
              <a:buChar char="•"/>
            </a:pPr>
            <a:r>
              <a:rPr lang="en-IN" sz="1500">
                <a:solidFill>
                  <a:schemeClr val="accent6">
                    <a:lumMod val="10000"/>
                  </a:schemeClr>
                </a:solidFill>
                <a:latin typeface="Times New Roman" panose="02020603050405020304" pitchFamily="18" charset="0"/>
                <a:cs typeface="Times New Roman" panose="02020603050405020304" pitchFamily="18" charset="0"/>
              </a:rPr>
              <a:t>Lifestyles misalign with natural circadian rhythms due to poor diet, sleep schedules, and shift work.</a:t>
            </a:r>
          </a:p>
          <a:p>
            <a:pPr marL="768350" lvl="1" indent="-285750" algn="just">
              <a:spcBef>
                <a:spcPts val="400"/>
              </a:spcBef>
              <a:buClr>
                <a:schemeClr val="dk1"/>
              </a:buClr>
              <a:buSzPts val="1600"/>
              <a:buFont typeface="Arial" panose="020B0604020202020204" pitchFamily="34" charset="0"/>
              <a:buChar char="•"/>
            </a:pPr>
            <a:r>
              <a:rPr lang="en-IN" sz="1500">
                <a:solidFill>
                  <a:schemeClr val="accent6">
                    <a:lumMod val="10000"/>
                  </a:schemeClr>
                </a:solidFill>
                <a:latin typeface="Times New Roman" panose="02020603050405020304" pitchFamily="18" charset="0"/>
                <a:cs typeface="Times New Roman" panose="02020603050405020304" pitchFamily="18" charset="0"/>
              </a:rPr>
              <a:t> Morning alertness is crucial for human cognitive function, safety, and productivity.</a:t>
            </a:r>
          </a:p>
          <a:p>
            <a:pPr marL="768350" lvl="1" indent="-285750" algn="just">
              <a:spcBef>
                <a:spcPts val="400"/>
              </a:spcBef>
              <a:buClr>
                <a:schemeClr val="dk1"/>
              </a:buClr>
              <a:buSzPts val="1600"/>
              <a:buFont typeface="Arial" panose="020B0604020202020204" pitchFamily="34" charset="0"/>
              <a:buChar char="•"/>
            </a:pPr>
            <a:endParaRPr lang="en-IN" sz="1800" dirty="0">
              <a:latin typeface="Times New Roman" panose="02020603050405020304" pitchFamily="18" charset="0"/>
              <a:cs typeface="Times New Roman" panose="02020603050405020304" pitchFamily="18" charset="0"/>
            </a:endParaRPr>
          </a:p>
        </p:txBody>
      </p:sp>
      <p:sp>
        <p:nvSpPr>
          <p:cNvPr id="22" name="Rounded Rectangle 21">
            <a:extLst>
              <a:ext uri="{FF2B5EF4-FFF2-40B4-BE49-F238E27FC236}">
                <a16:creationId xmlns:a16="http://schemas.microsoft.com/office/drawing/2014/main" id="{2FD05758-0836-8586-E57C-4C27004F2A49}"/>
              </a:ext>
            </a:extLst>
          </p:cNvPr>
          <p:cNvSpPr/>
          <p:nvPr/>
        </p:nvSpPr>
        <p:spPr>
          <a:xfrm>
            <a:off x="297452" y="4497476"/>
            <a:ext cx="8549096" cy="512435"/>
          </a:xfrm>
          <a:prstGeom prst="roundRect">
            <a:avLst/>
          </a:prstGeom>
          <a:solidFill>
            <a:schemeClr val="accent3">
              <a:lumMod val="20000"/>
              <a:lumOff val="80000"/>
            </a:schemeClr>
          </a:solidFill>
          <a:ln w="25400">
            <a:solidFill>
              <a:schemeClr val="accent5">
                <a:lumMod val="10000"/>
              </a:schemeClr>
            </a:solidFill>
          </a:ln>
        </p:spPr>
        <p:style>
          <a:lnRef idx="1">
            <a:schemeClr val="accent4"/>
          </a:lnRef>
          <a:fillRef idx="2">
            <a:schemeClr val="accent4"/>
          </a:fillRef>
          <a:effectRef idx="1">
            <a:schemeClr val="accent4"/>
          </a:effectRef>
          <a:fontRef idx="minor">
            <a:schemeClr val="dk1"/>
          </a:fontRef>
        </p:style>
        <p:txBody>
          <a:bodyPr rtlCol="0" anchor="ctr"/>
          <a:lstStyle/>
          <a:p>
            <a:endParaRPr lang="en-US" b="1" dirty="0">
              <a:solidFill>
                <a:schemeClr val="bg1"/>
              </a:solidFill>
              <a:latin typeface="Times New Roman" panose="02020603050405020304" pitchFamily="18" charset="0"/>
              <a:cs typeface="Times New Roman" panose="02020603050405020304" pitchFamily="18" charset="0"/>
            </a:endParaRPr>
          </a:p>
          <a:p>
            <a:r>
              <a:rPr lang="en-US" b="1">
                <a:solidFill>
                  <a:schemeClr val="accent6">
                    <a:lumMod val="10000"/>
                  </a:schemeClr>
                </a:solidFill>
                <a:latin typeface="Times New Roman" panose="02020603050405020304" pitchFamily="18" charset="0"/>
                <a:cs typeface="Times New Roman" panose="02020603050405020304" pitchFamily="18" charset="0"/>
              </a:rPr>
              <a:t>Work related </a:t>
            </a:r>
            <a:r>
              <a:rPr lang="en-IN" b="1">
                <a:solidFill>
                  <a:schemeClr val="accent6">
                    <a:lumMod val="10000"/>
                  </a:schemeClr>
                </a:solidFill>
                <a:latin typeface="Times New Roman" panose="02020603050405020304" pitchFamily="18" charset="0"/>
                <a:cs typeface="Times New Roman" panose="02020603050405020304" pitchFamily="18" charset="0"/>
              </a:rPr>
              <a:t>productivity loss costs around </a:t>
            </a:r>
            <a:r>
              <a:rPr lang="en-IN" b="1">
                <a:solidFill>
                  <a:srgbClr val="FF0000"/>
                </a:solidFill>
                <a:latin typeface="Times New Roman" panose="02020603050405020304" pitchFamily="18" charset="0"/>
                <a:cs typeface="Times New Roman" panose="02020603050405020304" pitchFamily="18" charset="0"/>
              </a:rPr>
              <a:t>2%</a:t>
            </a:r>
            <a:r>
              <a:rPr lang="en-IN" b="1">
                <a:solidFill>
                  <a:schemeClr val="accent6">
                    <a:lumMod val="10000"/>
                  </a:schemeClr>
                </a:solidFill>
                <a:latin typeface="Times New Roman" panose="02020603050405020304" pitchFamily="18" charset="0"/>
                <a:cs typeface="Times New Roman" panose="02020603050405020304" pitchFamily="18" charset="0"/>
              </a:rPr>
              <a:t> of the gross domestic product (GDP) annually, resulting in around </a:t>
            </a:r>
            <a:r>
              <a:rPr lang="en-IN" b="1">
                <a:solidFill>
                  <a:srgbClr val="FF0000"/>
                </a:solidFill>
                <a:latin typeface="Times New Roman" panose="02020603050405020304" pitchFamily="18" charset="0"/>
                <a:cs typeface="Times New Roman" panose="02020603050405020304" pitchFamily="18" charset="0"/>
              </a:rPr>
              <a:t>$411</a:t>
            </a:r>
            <a:r>
              <a:rPr lang="en-IN" b="1">
                <a:solidFill>
                  <a:schemeClr val="accent6">
                    <a:lumMod val="10000"/>
                  </a:schemeClr>
                </a:solidFill>
                <a:latin typeface="Times New Roman" panose="02020603050405020304" pitchFamily="18" charset="0"/>
                <a:cs typeface="Times New Roman" panose="02020603050405020304" pitchFamily="18" charset="0"/>
              </a:rPr>
              <a:t> billion in the United States alone.</a:t>
            </a:r>
          </a:p>
          <a:p>
            <a:endParaRPr lang="en-US" b="1" dirty="0">
              <a:solidFill>
                <a:schemeClr val="bg1"/>
              </a:solidFill>
              <a:latin typeface="Times New Roman" panose="02020603050405020304" pitchFamily="18" charset="0"/>
              <a:cs typeface="Times New Roman" panose="02020603050405020304" pitchFamily="18" charset="0"/>
            </a:endParaRPr>
          </a:p>
        </p:txBody>
      </p:sp>
      <p:pic>
        <p:nvPicPr>
          <p:cNvPr id="2" name="Picture 1" descr="A picture containing text, clock&#10;&#10;Description automatically generated">
            <a:extLst>
              <a:ext uri="{FF2B5EF4-FFF2-40B4-BE49-F238E27FC236}">
                <a16:creationId xmlns:a16="http://schemas.microsoft.com/office/drawing/2014/main" id="{C3110B4F-E6D5-D5B5-BE14-3F20B33D4821}"/>
              </a:ext>
            </a:extLst>
          </p:cNvPr>
          <p:cNvPicPr>
            <a:picLocks noChangeAspect="1"/>
          </p:cNvPicPr>
          <p:nvPr/>
        </p:nvPicPr>
        <p:blipFill>
          <a:blip r:embed="rId3"/>
          <a:stretch>
            <a:fillRect/>
          </a:stretch>
        </p:blipFill>
        <p:spPr>
          <a:xfrm>
            <a:off x="649106" y="1219622"/>
            <a:ext cx="1882117" cy="2014605"/>
          </a:xfrm>
          <a:prstGeom prst="rect">
            <a:avLst/>
          </a:prstGeom>
        </p:spPr>
      </p:pic>
      <p:grpSp>
        <p:nvGrpSpPr>
          <p:cNvPr id="3" name="Google Shape;1726;p22">
            <a:extLst>
              <a:ext uri="{FF2B5EF4-FFF2-40B4-BE49-F238E27FC236}">
                <a16:creationId xmlns:a16="http://schemas.microsoft.com/office/drawing/2014/main" id="{567FAE8C-4394-FF70-A2D1-98B5DF3908B8}"/>
              </a:ext>
            </a:extLst>
          </p:cNvPr>
          <p:cNvGrpSpPr/>
          <p:nvPr/>
        </p:nvGrpSpPr>
        <p:grpSpPr>
          <a:xfrm>
            <a:off x="99139" y="670443"/>
            <a:ext cx="3103122" cy="3152968"/>
            <a:chOff x="2344100" y="1501650"/>
            <a:chExt cx="2914375" cy="2911200"/>
          </a:xfrm>
        </p:grpSpPr>
        <p:sp>
          <p:nvSpPr>
            <p:cNvPr id="4" name="Google Shape;1727;p22">
              <a:extLst>
                <a:ext uri="{FF2B5EF4-FFF2-40B4-BE49-F238E27FC236}">
                  <a16:creationId xmlns:a16="http://schemas.microsoft.com/office/drawing/2014/main" id="{490E2508-53CE-0FEF-0EE0-87BA53A124E4}"/>
                </a:ext>
              </a:extLst>
            </p:cNvPr>
            <p:cNvSpPr/>
            <p:nvPr/>
          </p:nvSpPr>
          <p:spPr>
            <a:xfrm>
              <a:off x="2574500" y="3484925"/>
              <a:ext cx="1156725" cy="927925"/>
            </a:xfrm>
            <a:custGeom>
              <a:avLst/>
              <a:gdLst/>
              <a:ahLst/>
              <a:cxnLst/>
              <a:rect l="l" t="t" r="r" b="b"/>
              <a:pathLst>
                <a:path w="46269" h="37117" extrusionOk="0">
                  <a:moveTo>
                    <a:pt x="18083" y="0"/>
                  </a:moveTo>
                  <a:lnTo>
                    <a:pt x="0" y="10419"/>
                  </a:lnTo>
                  <a:cubicBezTo>
                    <a:pt x="9913" y="25810"/>
                    <a:pt x="26856" y="36229"/>
                    <a:pt x="46269" y="37116"/>
                  </a:cubicBezTo>
                  <a:lnTo>
                    <a:pt x="46269" y="16278"/>
                  </a:lnTo>
                  <a:cubicBezTo>
                    <a:pt x="42880" y="16025"/>
                    <a:pt x="39587" y="15328"/>
                    <a:pt x="36388" y="14156"/>
                  </a:cubicBezTo>
                  <a:lnTo>
                    <a:pt x="34551" y="13491"/>
                  </a:lnTo>
                  <a:lnTo>
                    <a:pt x="34551" y="3990"/>
                  </a:lnTo>
                  <a:lnTo>
                    <a:pt x="26317" y="8772"/>
                  </a:lnTo>
                  <a:lnTo>
                    <a:pt x="24829" y="7474"/>
                  </a:lnTo>
                  <a:cubicBezTo>
                    <a:pt x="23721" y="6524"/>
                    <a:pt x="22644" y="5510"/>
                    <a:pt x="21662" y="4465"/>
                  </a:cubicBezTo>
                  <a:cubicBezTo>
                    <a:pt x="20364" y="3072"/>
                    <a:pt x="19160" y="1552"/>
                    <a:pt x="18083" y="0"/>
                  </a:cubicBezTo>
                  <a:close/>
                </a:path>
              </a:pathLst>
            </a:custGeom>
            <a:solidFill>
              <a:srgbClr val="F2A36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rgbClr val="FFFFFF"/>
                  </a:solidFill>
                  <a:latin typeface="Fira Sans"/>
                  <a:ea typeface="Fira Sans"/>
                  <a:cs typeface="Fira Sans"/>
                  <a:sym typeface="Fira Sans"/>
                </a:rPr>
                <a:t>3</a:t>
              </a:r>
              <a:endParaRPr sz="2700">
                <a:solidFill>
                  <a:srgbClr val="FFFFFF"/>
                </a:solidFill>
                <a:latin typeface="Fira Sans"/>
                <a:ea typeface="Fira Sans"/>
                <a:cs typeface="Fira Sans"/>
                <a:sym typeface="Fira Sans"/>
              </a:endParaRPr>
            </a:p>
          </p:txBody>
        </p:sp>
        <p:sp>
          <p:nvSpPr>
            <p:cNvPr id="5" name="Google Shape;1728;p22">
              <a:extLst>
                <a:ext uri="{FF2B5EF4-FFF2-40B4-BE49-F238E27FC236}">
                  <a16:creationId xmlns:a16="http://schemas.microsoft.com/office/drawing/2014/main" id="{4FB2CBAB-839B-D86F-6ECC-3D065B91757E}"/>
                </a:ext>
              </a:extLst>
            </p:cNvPr>
            <p:cNvSpPr/>
            <p:nvPr/>
          </p:nvSpPr>
          <p:spPr>
            <a:xfrm>
              <a:off x="3870550" y="3484925"/>
              <a:ext cx="1156750" cy="927925"/>
            </a:xfrm>
            <a:custGeom>
              <a:avLst/>
              <a:gdLst/>
              <a:ahLst/>
              <a:cxnLst/>
              <a:rect l="l" t="t" r="r" b="b"/>
              <a:pathLst>
                <a:path w="46270" h="37117" extrusionOk="0">
                  <a:moveTo>
                    <a:pt x="28186" y="0"/>
                  </a:moveTo>
                  <a:cubicBezTo>
                    <a:pt x="26286" y="2787"/>
                    <a:pt x="24006" y="5289"/>
                    <a:pt x="21441" y="7506"/>
                  </a:cubicBezTo>
                  <a:lnTo>
                    <a:pt x="19921" y="8772"/>
                  </a:lnTo>
                  <a:lnTo>
                    <a:pt x="11718" y="4022"/>
                  </a:lnTo>
                  <a:lnTo>
                    <a:pt x="11718" y="13523"/>
                  </a:lnTo>
                  <a:lnTo>
                    <a:pt x="9881" y="14156"/>
                  </a:lnTo>
                  <a:cubicBezTo>
                    <a:pt x="7253" y="15106"/>
                    <a:pt x="4529" y="15771"/>
                    <a:pt x="1774" y="16088"/>
                  </a:cubicBezTo>
                  <a:cubicBezTo>
                    <a:pt x="1172" y="16183"/>
                    <a:pt x="602" y="16215"/>
                    <a:pt x="1" y="16278"/>
                  </a:cubicBezTo>
                  <a:lnTo>
                    <a:pt x="1" y="37116"/>
                  </a:lnTo>
                  <a:cubicBezTo>
                    <a:pt x="19414" y="36229"/>
                    <a:pt x="36357" y="25810"/>
                    <a:pt x="46269" y="10419"/>
                  </a:cubicBezTo>
                  <a:lnTo>
                    <a:pt x="28186" y="0"/>
                  </a:lnTo>
                  <a:close/>
                </a:path>
              </a:pathLst>
            </a:custGeom>
            <a:solidFill>
              <a:srgbClr val="2228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rgbClr val="FFFFFF"/>
                  </a:solidFill>
                  <a:latin typeface="Fira Sans"/>
                  <a:ea typeface="Fira Sans"/>
                  <a:cs typeface="Fira Sans"/>
                  <a:sym typeface="Fira Sans"/>
                </a:rPr>
                <a:t>4</a:t>
              </a:r>
              <a:endParaRPr sz="2700">
                <a:solidFill>
                  <a:srgbClr val="FFFFFF"/>
                </a:solidFill>
                <a:latin typeface="Fira Sans"/>
                <a:ea typeface="Fira Sans"/>
                <a:cs typeface="Fira Sans"/>
                <a:sym typeface="Fira Sans"/>
              </a:endParaRPr>
            </a:p>
          </p:txBody>
        </p:sp>
        <p:sp>
          <p:nvSpPr>
            <p:cNvPr id="6" name="Google Shape;1729;p22">
              <a:extLst>
                <a:ext uri="{FF2B5EF4-FFF2-40B4-BE49-F238E27FC236}">
                  <a16:creationId xmlns:a16="http://schemas.microsoft.com/office/drawing/2014/main" id="{77573643-7C6D-DB2A-B8DE-FF2BFC19EFFE}"/>
                </a:ext>
              </a:extLst>
            </p:cNvPr>
            <p:cNvSpPr/>
            <p:nvPr/>
          </p:nvSpPr>
          <p:spPr>
            <a:xfrm>
              <a:off x="4525325" y="2289425"/>
              <a:ext cx="733150" cy="1335650"/>
            </a:xfrm>
            <a:custGeom>
              <a:avLst/>
              <a:gdLst/>
              <a:ahLst/>
              <a:cxnLst/>
              <a:rect l="l" t="t" r="r" b="b"/>
              <a:pathLst>
                <a:path w="29326" h="53426" extrusionOk="0">
                  <a:moveTo>
                    <a:pt x="22833" y="0"/>
                  </a:moveTo>
                  <a:lnTo>
                    <a:pt x="4782" y="10451"/>
                  </a:lnTo>
                  <a:cubicBezTo>
                    <a:pt x="6239" y="13491"/>
                    <a:pt x="7284" y="16690"/>
                    <a:pt x="7886" y="20046"/>
                  </a:cubicBezTo>
                  <a:lnTo>
                    <a:pt x="8234" y="21978"/>
                  </a:lnTo>
                  <a:lnTo>
                    <a:pt x="0" y="26729"/>
                  </a:lnTo>
                  <a:lnTo>
                    <a:pt x="2470" y="28122"/>
                  </a:lnTo>
                  <a:lnTo>
                    <a:pt x="8234" y="31447"/>
                  </a:lnTo>
                  <a:lnTo>
                    <a:pt x="7886" y="33379"/>
                  </a:lnTo>
                  <a:cubicBezTo>
                    <a:pt x="7284" y="36736"/>
                    <a:pt x="6239" y="39966"/>
                    <a:pt x="4782" y="43006"/>
                  </a:cubicBezTo>
                  <a:lnTo>
                    <a:pt x="22833" y="53425"/>
                  </a:lnTo>
                  <a:cubicBezTo>
                    <a:pt x="26982" y="45413"/>
                    <a:pt x="29294" y="36356"/>
                    <a:pt x="29294" y="26729"/>
                  </a:cubicBezTo>
                  <a:cubicBezTo>
                    <a:pt x="29326" y="17101"/>
                    <a:pt x="26982" y="8012"/>
                    <a:pt x="22833" y="0"/>
                  </a:cubicBezTo>
                  <a:close/>
                </a:path>
              </a:pathLst>
            </a:custGeom>
            <a:solidFill>
              <a:srgbClr val="C4C4C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rgbClr val="FFFFFF"/>
                  </a:solidFill>
                  <a:latin typeface="Fira Sans"/>
                  <a:ea typeface="Fira Sans"/>
                  <a:cs typeface="Fira Sans"/>
                  <a:sym typeface="Fira Sans"/>
                </a:rPr>
                <a:t>5</a:t>
              </a:r>
              <a:endParaRPr sz="2700">
                <a:solidFill>
                  <a:srgbClr val="FFFFFF"/>
                </a:solidFill>
                <a:latin typeface="Fira Sans"/>
                <a:ea typeface="Fira Sans"/>
                <a:cs typeface="Fira Sans"/>
                <a:sym typeface="Fira Sans"/>
              </a:endParaRPr>
            </a:p>
          </p:txBody>
        </p:sp>
        <p:sp>
          <p:nvSpPr>
            <p:cNvPr id="11" name="Google Shape;1730;p22">
              <a:extLst>
                <a:ext uri="{FF2B5EF4-FFF2-40B4-BE49-F238E27FC236}">
                  <a16:creationId xmlns:a16="http://schemas.microsoft.com/office/drawing/2014/main" id="{B5CF4B39-2694-5551-A108-756228ABB40A}"/>
                </a:ext>
              </a:extLst>
            </p:cNvPr>
            <p:cNvSpPr/>
            <p:nvPr/>
          </p:nvSpPr>
          <p:spPr>
            <a:xfrm>
              <a:off x="3870550" y="1501650"/>
              <a:ext cx="1156750" cy="928725"/>
            </a:xfrm>
            <a:custGeom>
              <a:avLst/>
              <a:gdLst/>
              <a:ahLst/>
              <a:cxnLst/>
              <a:rect l="l" t="t" r="r" b="b"/>
              <a:pathLst>
                <a:path w="46270" h="37149" extrusionOk="0">
                  <a:moveTo>
                    <a:pt x="1" y="1"/>
                  </a:moveTo>
                  <a:lnTo>
                    <a:pt x="1" y="20870"/>
                  </a:lnTo>
                  <a:cubicBezTo>
                    <a:pt x="3389" y="21124"/>
                    <a:pt x="6683" y="21820"/>
                    <a:pt x="9881" y="22960"/>
                  </a:cubicBezTo>
                  <a:lnTo>
                    <a:pt x="11718" y="23626"/>
                  </a:lnTo>
                  <a:lnTo>
                    <a:pt x="11718" y="33126"/>
                  </a:lnTo>
                  <a:lnTo>
                    <a:pt x="19952" y="28376"/>
                  </a:lnTo>
                  <a:lnTo>
                    <a:pt x="21441" y="29643"/>
                  </a:lnTo>
                  <a:cubicBezTo>
                    <a:pt x="22549" y="30593"/>
                    <a:pt x="23594" y="31606"/>
                    <a:pt x="24608" y="32683"/>
                  </a:cubicBezTo>
                  <a:cubicBezTo>
                    <a:pt x="25906" y="34076"/>
                    <a:pt x="27109" y="35565"/>
                    <a:pt x="28186" y="37148"/>
                  </a:cubicBezTo>
                  <a:lnTo>
                    <a:pt x="46269" y="26697"/>
                  </a:lnTo>
                  <a:cubicBezTo>
                    <a:pt x="36357" y="11338"/>
                    <a:pt x="19414" y="919"/>
                    <a:pt x="1" y="1"/>
                  </a:cubicBezTo>
                  <a:close/>
                </a:path>
              </a:pathLst>
            </a:custGeom>
            <a:solidFill>
              <a:srgbClr val="3047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rgbClr val="FFFFFF"/>
                  </a:solidFill>
                  <a:latin typeface="Fira Sans"/>
                  <a:ea typeface="Fira Sans"/>
                  <a:cs typeface="Fira Sans"/>
                  <a:sym typeface="Fira Sans"/>
                </a:rPr>
                <a:t>6</a:t>
              </a:r>
              <a:endParaRPr sz="2700">
                <a:solidFill>
                  <a:srgbClr val="FFFFFF"/>
                </a:solidFill>
                <a:latin typeface="Fira Sans"/>
                <a:ea typeface="Fira Sans"/>
                <a:cs typeface="Fira Sans"/>
                <a:sym typeface="Fira Sans"/>
              </a:endParaRPr>
            </a:p>
          </p:txBody>
        </p:sp>
        <p:sp>
          <p:nvSpPr>
            <p:cNvPr id="12" name="Google Shape;1731;p22">
              <a:extLst>
                <a:ext uri="{FF2B5EF4-FFF2-40B4-BE49-F238E27FC236}">
                  <a16:creationId xmlns:a16="http://schemas.microsoft.com/office/drawing/2014/main" id="{5D76D332-4F19-B7A4-5A40-65B60B6B4417}"/>
                </a:ext>
              </a:extLst>
            </p:cNvPr>
            <p:cNvSpPr/>
            <p:nvPr/>
          </p:nvSpPr>
          <p:spPr>
            <a:xfrm>
              <a:off x="2575300" y="1501650"/>
              <a:ext cx="1156725" cy="928725"/>
            </a:xfrm>
            <a:custGeom>
              <a:avLst/>
              <a:gdLst/>
              <a:ahLst/>
              <a:cxnLst/>
              <a:rect l="l" t="t" r="r" b="b"/>
              <a:pathLst>
                <a:path w="46269" h="37149" extrusionOk="0">
                  <a:moveTo>
                    <a:pt x="46269" y="1"/>
                  </a:moveTo>
                  <a:cubicBezTo>
                    <a:pt x="26824" y="919"/>
                    <a:pt x="9881" y="11338"/>
                    <a:pt x="0" y="26697"/>
                  </a:cubicBezTo>
                  <a:lnTo>
                    <a:pt x="18051" y="37148"/>
                  </a:lnTo>
                  <a:cubicBezTo>
                    <a:pt x="19983" y="34361"/>
                    <a:pt x="22232" y="31828"/>
                    <a:pt x="24829" y="29643"/>
                  </a:cubicBezTo>
                  <a:lnTo>
                    <a:pt x="26317" y="28376"/>
                  </a:lnTo>
                  <a:lnTo>
                    <a:pt x="34519" y="33126"/>
                  </a:lnTo>
                  <a:lnTo>
                    <a:pt x="34519" y="23626"/>
                  </a:lnTo>
                  <a:lnTo>
                    <a:pt x="36356" y="22960"/>
                  </a:lnTo>
                  <a:cubicBezTo>
                    <a:pt x="38985" y="22010"/>
                    <a:pt x="41708" y="21377"/>
                    <a:pt x="44463" y="21029"/>
                  </a:cubicBezTo>
                  <a:cubicBezTo>
                    <a:pt x="45065" y="20965"/>
                    <a:pt x="45667" y="20902"/>
                    <a:pt x="46269" y="20870"/>
                  </a:cubicBezTo>
                  <a:lnTo>
                    <a:pt x="46269" y="1"/>
                  </a:lnTo>
                  <a:close/>
                </a:path>
              </a:pathLst>
            </a:custGeom>
            <a:solidFill>
              <a:srgbClr val="CECEC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rgbClr val="FFFFFF"/>
                  </a:solidFill>
                  <a:latin typeface="Fira Sans"/>
                  <a:ea typeface="Fira Sans"/>
                  <a:cs typeface="Fira Sans"/>
                  <a:sym typeface="Fira Sans"/>
                </a:rPr>
                <a:t>1</a:t>
              </a:r>
              <a:endParaRPr sz="2700">
                <a:solidFill>
                  <a:srgbClr val="FFFFFF"/>
                </a:solidFill>
                <a:latin typeface="Fira Sans"/>
                <a:ea typeface="Fira Sans"/>
                <a:cs typeface="Fira Sans"/>
                <a:sym typeface="Fira Sans"/>
              </a:endParaRPr>
            </a:p>
          </p:txBody>
        </p:sp>
        <p:sp>
          <p:nvSpPr>
            <p:cNvPr id="13" name="Google Shape;1732;p22">
              <a:extLst>
                <a:ext uri="{FF2B5EF4-FFF2-40B4-BE49-F238E27FC236}">
                  <a16:creationId xmlns:a16="http://schemas.microsoft.com/office/drawing/2014/main" id="{EAB55730-B9B5-3171-F25F-767A689730E0}"/>
                </a:ext>
              </a:extLst>
            </p:cNvPr>
            <p:cNvSpPr/>
            <p:nvPr/>
          </p:nvSpPr>
          <p:spPr>
            <a:xfrm>
              <a:off x="2344100" y="2289425"/>
              <a:ext cx="732375" cy="1335650"/>
            </a:xfrm>
            <a:custGeom>
              <a:avLst/>
              <a:gdLst/>
              <a:ahLst/>
              <a:cxnLst/>
              <a:rect l="l" t="t" r="r" b="b"/>
              <a:pathLst>
                <a:path w="29295" h="53426" extrusionOk="0">
                  <a:moveTo>
                    <a:pt x="6461" y="0"/>
                  </a:moveTo>
                  <a:cubicBezTo>
                    <a:pt x="2313" y="8012"/>
                    <a:pt x="1" y="17101"/>
                    <a:pt x="1" y="26729"/>
                  </a:cubicBezTo>
                  <a:cubicBezTo>
                    <a:pt x="1" y="36356"/>
                    <a:pt x="2313" y="45445"/>
                    <a:pt x="6461" y="53425"/>
                  </a:cubicBezTo>
                  <a:lnTo>
                    <a:pt x="24513" y="43006"/>
                  </a:lnTo>
                  <a:cubicBezTo>
                    <a:pt x="24386" y="42753"/>
                    <a:pt x="24291" y="42500"/>
                    <a:pt x="24164" y="42246"/>
                  </a:cubicBezTo>
                  <a:cubicBezTo>
                    <a:pt x="22866" y="39428"/>
                    <a:pt x="21947" y="36451"/>
                    <a:pt x="21409" y="33379"/>
                  </a:cubicBezTo>
                  <a:lnTo>
                    <a:pt x="21061" y="31479"/>
                  </a:lnTo>
                  <a:lnTo>
                    <a:pt x="26824" y="28122"/>
                  </a:lnTo>
                  <a:lnTo>
                    <a:pt x="29295" y="26729"/>
                  </a:lnTo>
                  <a:lnTo>
                    <a:pt x="21061" y="21978"/>
                  </a:lnTo>
                  <a:lnTo>
                    <a:pt x="21409" y="20046"/>
                  </a:lnTo>
                  <a:cubicBezTo>
                    <a:pt x="22011" y="16690"/>
                    <a:pt x="23056" y="13491"/>
                    <a:pt x="24513" y="10451"/>
                  </a:cubicBezTo>
                  <a:lnTo>
                    <a:pt x="6461" y="0"/>
                  </a:lnTo>
                  <a:close/>
                </a:path>
              </a:pathLst>
            </a:custGeom>
            <a:solidFill>
              <a:srgbClr val="3047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rgbClr val="FFFFFF"/>
                  </a:solidFill>
                  <a:latin typeface="Fira Sans"/>
                  <a:ea typeface="Fira Sans"/>
                  <a:cs typeface="Fira Sans"/>
                  <a:sym typeface="Fira Sans"/>
                </a:rPr>
                <a:t>2</a:t>
              </a:r>
              <a:endParaRPr sz="2700">
                <a:solidFill>
                  <a:srgbClr val="FFFFFF"/>
                </a:solidFill>
                <a:latin typeface="Fira Sans"/>
                <a:ea typeface="Fira Sans"/>
                <a:cs typeface="Fira Sans"/>
                <a:sym typeface="Fira Sans"/>
              </a:endParaRPr>
            </a:p>
          </p:txBody>
        </p:sp>
        <p:sp>
          <p:nvSpPr>
            <p:cNvPr id="14" name="Google Shape;1733;p22">
              <a:extLst>
                <a:ext uri="{FF2B5EF4-FFF2-40B4-BE49-F238E27FC236}">
                  <a16:creationId xmlns:a16="http://schemas.microsoft.com/office/drawing/2014/main" id="{2686149B-D91E-1A00-80AE-E022AC714B98}"/>
                </a:ext>
              </a:extLst>
            </p:cNvPr>
            <p:cNvSpPr/>
            <p:nvPr/>
          </p:nvSpPr>
          <p:spPr>
            <a:xfrm>
              <a:off x="3497650" y="3270350"/>
              <a:ext cx="1600" cy="3200"/>
            </a:xfrm>
            <a:custGeom>
              <a:avLst/>
              <a:gdLst/>
              <a:ahLst/>
              <a:cxnLst/>
              <a:rect l="l" t="t" r="r" b="b"/>
              <a:pathLst>
                <a:path w="64" h="128" extrusionOk="0">
                  <a:moveTo>
                    <a:pt x="1" y="1"/>
                  </a:moveTo>
                  <a:cubicBezTo>
                    <a:pt x="9" y="19"/>
                    <a:pt x="18" y="34"/>
                    <a:pt x="26" y="47"/>
                  </a:cubicBezTo>
                  <a:lnTo>
                    <a:pt x="26" y="47"/>
                  </a:lnTo>
                  <a:cubicBezTo>
                    <a:pt x="20" y="30"/>
                    <a:pt x="13" y="13"/>
                    <a:pt x="1" y="1"/>
                  </a:cubicBezTo>
                  <a:close/>
                  <a:moveTo>
                    <a:pt x="26" y="47"/>
                  </a:moveTo>
                  <a:cubicBezTo>
                    <a:pt x="37" y="76"/>
                    <a:pt x="44" y="108"/>
                    <a:pt x="64" y="128"/>
                  </a:cubicBezTo>
                  <a:cubicBezTo>
                    <a:pt x="64" y="105"/>
                    <a:pt x="47" y="82"/>
                    <a:pt x="26" y="47"/>
                  </a:cubicBezTo>
                  <a:close/>
                </a:path>
              </a:pathLst>
            </a:custGeom>
            <a:solidFill>
              <a:srgbClr val="ECF2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35;p22">
              <a:extLst>
                <a:ext uri="{FF2B5EF4-FFF2-40B4-BE49-F238E27FC236}">
                  <a16:creationId xmlns:a16="http://schemas.microsoft.com/office/drawing/2014/main" id="{FF1D208A-2A53-B234-E304-CEBE7718EE02}"/>
                </a:ext>
              </a:extLst>
            </p:cNvPr>
            <p:cNvSpPr/>
            <p:nvPr/>
          </p:nvSpPr>
          <p:spPr>
            <a:xfrm>
              <a:off x="4089075" y="2487350"/>
              <a:ext cx="1600" cy="14275"/>
            </a:xfrm>
            <a:custGeom>
              <a:avLst/>
              <a:gdLst/>
              <a:ahLst/>
              <a:cxnLst/>
              <a:rect l="l" t="t" r="r" b="b"/>
              <a:pathLst>
                <a:path w="64" h="571" extrusionOk="0">
                  <a:moveTo>
                    <a:pt x="0" y="0"/>
                  </a:moveTo>
                  <a:lnTo>
                    <a:pt x="0" y="0"/>
                  </a:lnTo>
                  <a:cubicBezTo>
                    <a:pt x="32" y="159"/>
                    <a:pt x="64" y="349"/>
                    <a:pt x="64" y="570"/>
                  </a:cubicBezTo>
                  <a:lnTo>
                    <a:pt x="64" y="380"/>
                  </a:lnTo>
                  <a:cubicBezTo>
                    <a:pt x="64" y="254"/>
                    <a:pt x="32" y="127"/>
                    <a:pt x="0" y="0"/>
                  </a:cubicBezTo>
                  <a:close/>
                </a:path>
              </a:pathLst>
            </a:custGeom>
            <a:solidFill>
              <a:srgbClr val="E8A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36;p22">
              <a:extLst>
                <a:ext uri="{FF2B5EF4-FFF2-40B4-BE49-F238E27FC236}">
                  <a16:creationId xmlns:a16="http://schemas.microsoft.com/office/drawing/2014/main" id="{97F66003-B459-73D9-0315-0B1EE754944A}"/>
                </a:ext>
              </a:extLst>
            </p:cNvPr>
            <p:cNvSpPr/>
            <p:nvPr/>
          </p:nvSpPr>
          <p:spPr>
            <a:xfrm>
              <a:off x="4033650" y="2449350"/>
              <a:ext cx="17450" cy="800"/>
            </a:xfrm>
            <a:custGeom>
              <a:avLst/>
              <a:gdLst/>
              <a:ahLst/>
              <a:cxnLst/>
              <a:rect l="l" t="t" r="r" b="b"/>
              <a:pathLst>
                <a:path w="698" h="32" extrusionOk="0">
                  <a:moveTo>
                    <a:pt x="1" y="0"/>
                  </a:moveTo>
                  <a:cubicBezTo>
                    <a:pt x="254" y="0"/>
                    <a:pt x="476" y="0"/>
                    <a:pt x="697" y="32"/>
                  </a:cubicBezTo>
                  <a:cubicBezTo>
                    <a:pt x="602" y="0"/>
                    <a:pt x="476" y="0"/>
                    <a:pt x="349" y="0"/>
                  </a:cubicBezTo>
                  <a:close/>
                </a:path>
              </a:pathLst>
            </a:custGeom>
            <a:solidFill>
              <a:srgbClr val="E8A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606401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 descr="Bokeh - NumFOCUS">
            <a:extLst>
              <a:ext uri="{FF2B5EF4-FFF2-40B4-BE49-F238E27FC236}">
                <a16:creationId xmlns:a16="http://schemas.microsoft.com/office/drawing/2014/main" id="{25651DF5-8C26-3F19-02CD-63C8E7667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0667" y="97989"/>
            <a:ext cx="529875" cy="52987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icture containing text&#10;&#10;Description automatically generated">
            <a:extLst>
              <a:ext uri="{FF2B5EF4-FFF2-40B4-BE49-F238E27FC236}">
                <a16:creationId xmlns:a16="http://schemas.microsoft.com/office/drawing/2014/main" id="{36406E3B-EB9C-6EFF-A25A-7A9031AC2958}"/>
              </a:ext>
            </a:extLst>
          </p:cNvPr>
          <p:cNvPicPr>
            <a:picLocks noChangeAspect="1"/>
          </p:cNvPicPr>
          <p:nvPr/>
        </p:nvPicPr>
        <p:blipFill>
          <a:blip r:embed="rId4"/>
          <a:stretch>
            <a:fillRect/>
          </a:stretch>
        </p:blipFill>
        <p:spPr>
          <a:xfrm>
            <a:off x="8452021" y="63476"/>
            <a:ext cx="484083" cy="529875"/>
          </a:xfrm>
          <a:prstGeom prst="rect">
            <a:avLst/>
          </a:prstGeom>
        </p:spPr>
      </p:pic>
      <p:pic>
        <p:nvPicPr>
          <p:cNvPr id="4" name="Picture 3" descr="Chart, bar chart&#10;&#10;Description automatically generated">
            <a:extLst>
              <a:ext uri="{FF2B5EF4-FFF2-40B4-BE49-F238E27FC236}">
                <a16:creationId xmlns:a16="http://schemas.microsoft.com/office/drawing/2014/main" id="{CBAB8852-159E-6F57-7350-DFB20D51A9B0}"/>
              </a:ext>
            </a:extLst>
          </p:cNvPr>
          <p:cNvPicPr>
            <a:picLocks noChangeAspect="1"/>
          </p:cNvPicPr>
          <p:nvPr/>
        </p:nvPicPr>
        <p:blipFill>
          <a:blip r:embed="rId5"/>
          <a:stretch>
            <a:fillRect/>
          </a:stretch>
        </p:blipFill>
        <p:spPr>
          <a:xfrm>
            <a:off x="78184" y="944430"/>
            <a:ext cx="6228832" cy="3737299"/>
          </a:xfrm>
          <a:prstGeom prst="rect">
            <a:avLst/>
          </a:prstGeom>
        </p:spPr>
      </p:pic>
      <p:pic>
        <p:nvPicPr>
          <p:cNvPr id="3" name="Picture 2">
            <a:extLst>
              <a:ext uri="{FF2B5EF4-FFF2-40B4-BE49-F238E27FC236}">
                <a16:creationId xmlns:a16="http://schemas.microsoft.com/office/drawing/2014/main" id="{102121CA-BA4F-308B-5787-224AF651D571}"/>
              </a:ext>
            </a:extLst>
          </p:cNvPr>
          <p:cNvPicPr>
            <a:picLocks noChangeAspect="1"/>
          </p:cNvPicPr>
          <p:nvPr/>
        </p:nvPicPr>
        <p:blipFill>
          <a:blip r:embed="rId6"/>
          <a:stretch>
            <a:fillRect/>
          </a:stretch>
        </p:blipFill>
        <p:spPr>
          <a:xfrm>
            <a:off x="6466573" y="1296007"/>
            <a:ext cx="2147976" cy="2839792"/>
          </a:xfrm>
          <a:prstGeom prst="rect">
            <a:avLst/>
          </a:prstGeom>
        </p:spPr>
      </p:pic>
      <p:sp>
        <p:nvSpPr>
          <p:cNvPr id="7" name="Title 1">
            <a:extLst>
              <a:ext uri="{FF2B5EF4-FFF2-40B4-BE49-F238E27FC236}">
                <a16:creationId xmlns:a16="http://schemas.microsoft.com/office/drawing/2014/main" id="{04CD8880-8534-86B9-D107-FF0258DB195A}"/>
              </a:ext>
            </a:extLst>
          </p:cNvPr>
          <p:cNvSpPr txBox="1">
            <a:spLocks/>
          </p:cNvSpPr>
          <p:nvPr/>
        </p:nvSpPr>
        <p:spPr>
          <a:xfrm>
            <a:off x="1566508" y="145563"/>
            <a:ext cx="6679096" cy="3657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Black Han Sans"/>
              <a:buNone/>
              <a:defRPr sz="2500" b="0" i="0" u="none" strike="noStrike" cap="none">
                <a:solidFill>
                  <a:schemeClr val="dk1"/>
                </a:solidFill>
                <a:latin typeface="Black Han Sans"/>
                <a:ea typeface="Black Han Sans"/>
                <a:cs typeface="Black Han Sans"/>
                <a:sym typeface="Black Han Sans"/>
              </a:defRPr>
            </a:lvl1pPr>
            <a:lvl2pPr marR="0" lvl="1" algn="l" rtl="0">
              <a:lnSpc>
                <a:spcPct val="100000"/>
              </a:lnSpc>
              <a:spcBef>
                <a:spcPts val="0"/>
              </a:spcBef>
              <a:spcAft>
                <a:spcPts val="0"/>
              </a:spcAft>
              <a:buClr>
                <a:schemeClr val="dk1"/>
              </a:buClr>
              <a:buSzPts val="2500"/>
              <a:buFont typeface="Black Han Sans"/>
              <a:buNone/>
              <a:defRPr sz="2500" b="0" i="0" u="none" strike="noStrike" cap="none">
                <a:solidFill>
                  <a:schemeClr val="dk1"/>
                </a:solidFill>
                <a:latin typeface="Black Han Sans"/>
                <a:ea typeface="Black Han Sans"/>
                <a:cs typeface="Black Han Sans"/>
                <a:sym typeface="Black Han Sans"/>
              </a:defRPr>
            </a:lvl2pPr>
            <a:lvl3pPr marR="0" lvl="2" algn="l" rtl="0">
              <a:lnSpc>
                <a:spcPct val="100000"/>
              </a:lnSpc>
              <a:spcBef>
                <a:spcPts val="0"/>
              </a:spcBef>
              <a:spcAft>
                <a:spcPts val="0"/>
              </a:spcAft>
              <a:buClr>
                <a:schemeClr val="dk1"/>
              </a:buClr>
              <a:buSzPts val="2500"/>
              <a:buFont typeface="Black Han Sans"/>
              <a:buNone/>
              <a:defRPr sz="2500" b="0" i="0" u="none" strike="noStrike" cap="none">
                <a:solidFill>
                  <a:schemeClr val="dk1"/>
                </a:solidFill>
                <a:latin typeface="Black Han Sans"/>
                <a:ea typeface="Black Han Sans"/>
                <a:cs typeface="Black Han Sans"/>
                <a:sym typeface="Black Han Sans"/>
              </a:defRPr>
            </a:lvl3pPr>
            <a:lvl4pPr marR="0" lvl="3" algn="l" rtl="0">
              <a:lnSpc>
                <a:spcPct val="100000"/>
              </a:lnSpc>
              <a:spcBef>
                <a:spcPts val="0"/>
              </a:spcBef>
              <a:spcAft>
                <a:spcPts val="0"/>
              </a:spcAft>
              <a:buClr>
                <a:schemeClr val="dk1"/>
              </a:buClr>
              <a:buSzPts val="2500"/>
              <a:buFont typeface="Black Han Sans"/>
              <a:buNone/>
              <a:defRPr sz="2500" b="0" i="0" u="none" strike="noStrike" cap="none">
                <a:solidFill>
                  <a:schemeClr val="dk1"/>
                </a:solidFill>
                <a:latin typeface="Black Han Sans"/>
                <a:ea typeface="Black Han Sans"/>
                <a:cs typeface="Black Han Sans"/>
                <a:sym typeface="Black Han Sans"/>
              </a:defRPr>
            </a:lvl4pPr>
            <a:lvl5pPr marR="0" lvl="4" algn="l" rtl="0">
              <a:lnSpc>
                <a:spcPct val="100000"/>
              </a:lnSpc>
              <a:spcBef>
                <a:spcPts val="0"/>
              </a:spcBef>
              <a:spcAft>
                <a:spcPts val="0"/>
              </a:spcAft>
              <a:buClr>
                <a:schemeClr val="dk1"/>
              </a:buClr>
              <a:buSzPts val="2500"/>
              <a:buFont typeface="Black Han Sans"/>
              <a:buNone/>
              <a:defRPr sz="2500" b="0" i="0" u="none" strike="noStrike" cap="none">
                <a:solidFill>
                  <a:schemeClr val="dk1"/>
                </a:solidFill>
                <a:latin typeface="Black Han Sans"/>
                <a:ea typeface="Black Han Sans"/>
                <a:cs typeface="Black Han Sans"/>
                <a:sym typeface="Black Han Sans"/>
              </a:defRPr>
            </a:lvl5pPr>
            <a:lvl6pPr marR="0" lvl="5" algn="l" rtl="0">
              <a:lnSpc>
                <a:spcPct val="100000"/>
              </a:lnSpc>
              <a:spcBef>
                <a:spcPts val="0"/>
              </a:spcBef>
              <a:spcAft>
                <a:spcPts val="0"/>
              </a:spcAft>
              <a:buClr>
                <a:schemeClr val="dk1"/>
              </a:buClr>
              <a:buSzPts val="2500"/>
              <a:buFont typeface="Black Han Sans"/>
              <a:buNone/>
              <a:defRPr sz="2500" b="0" i="0" u="none" strike="noStrike" cap="none">
                <a:solidFill>
                  <a:schemeClr val="dk1"/>
                </a:solidFill>
                <a:latin typeface="Black Han Sans"/>
                <a:ea typeface="Black Han Sans"/>
                <a:cs typeface="Black Han Sans"/>
                <a:sym typeface="Black Han Sans"/>
              </a:defRPr>
            </a:lvl6pPr>
            <a:lvl7pPr marR="0" lvl="6" algn="l" rtl="0">
              <a:lnSpc>
                <a:spcPct val="100000"/>
              </a:lnSpc>
              <a:spcBef>
                <a:spcPts val="0"/>
              </a:spcBef>
              <a:spcAft>
                <a:spcPts val="0"/>
              </a:spcAft>
              <a:buClr>
                <a:schemeClr val="dk1"/>
              </a:buClr>
              <a:buSzPts val="2500"/>
              <a:buFont typeface="Black Han Sans"/>
              <a:buNone/>
              <a:defRPr sz="2500" b="0" i="0" u="none" strike="noStrike" cap="none">
                <a:solidFill>
                  <a:schemeClr val="dk1"/>
                </a:solidFill>
                <a:latin typeface="Black Han Sans"/>
                <a:ea typeface="Black Han Sans"/>
                <a:cs typeface="Black Han Sans"/>
                <a:sym typeface="Black Han Sans"/>
              </a:defRPr>
            </a:lvl7pPr>
            <a:lvl8pPr marR="0" lvl="7" algn="l" rtl="0">
              <a:lnSpc>
                <a:spcPct val="100000"/>
              </a:lnSpc>
              <a:spcBef>
                <a:spcPts val="0"/>
              </a:spcBef>
              <a:spcAft>
                <a:spcPts val="0"/>
              </a:spcAft>
              <a:buClr>
                <a:schemeClr val="dk1"/>
              </a:buClr>
              <a:buSzPts val="2500"/>
              <a:buFont typeface="Black Han Sans"/>
              <a:buNone/>
              <a:defRPr sz="2500" b="0" i="0" u="none" strike="noStrike" cap="none">
                <a:solidFill>
                  <a:schemeClr val="dk1"/>
                </a:solidFill>
                <a:latin typeface="Black Han Sans"/>
                <a:ea typeface="Black Han Sans"/>
                <a:cs typeface="Black Han Sans"/>
                <a:sym typeface="Black Han Sans"/>
              </a:defRPr>
            </a:lvl8pPr>
            <a:lvl9pPr marR="0" lvl="8" algn="l" rtl="0">
              <a:lnSpc>
                <a:spcPct val="100000"/>
              </a:lnSpc>
              <a:spcBef>
                <a:spcPts val="0"/>
              </a:spcBef>
              <a:spcAft>
                <a:spcPts val="0"/>
              </a:spcAft>
              <a:buClr>
                <a:schemeClr val="dk1"/>
              </a:buClr>
              <a:buSzPts val="2500"/>
              <a:buFont typeface="Black Han Sans"/>
              <a:buNone/>
              <a:defRPr sz="2500" b="0" i="0" u="none" strike="noStrike" cap="none">
                <a:solidFill>
                  <a:schemeClr val="dk1"/>
                </a:solidFill>
                <a:latin typeface="Black Han Sans"/>
                <a:ea typeface="Black Han Sans"/>
                <a:cs typeface="Black Han Sans"/>
                <a:sym typeface="Black Han Sans"/>
              </a:defRPr>
            </a:lvl9pPr>
          </a:lstStyle>
          <a:p>
            <a:r>
              <a:rPr lang="en-US" sz="3000" b="1" dirty="0">
                <a:latin typeface="Times New Roman" panose="02020603050405020304" pitchFamily="18" charset="0"/>
                <a:cs typeface="Times New Roman" panose="02020603050405020304" pitchFamily="18" charset="0"/>
              </a:rPr>
              <a:t>Model Analysis (Success Measure)</a:t>
            </a:r>
          </a:p>
        </p:txBody>
      </p:sp>
    </p:spTree>
    <p:extLst>
      <p:ext uri="{BB962C8B-B14F-4D97-AF65-F5344CB8AC3E}">
        <p14:creationId xmlns:p14="http://schemas.microsoft.com/office/powerpoint/2010/main" val="9748630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7E8DE-EF17-F980-77B2-B4BDC578A2F8}"/>
              </a:ext>
            </a:extLst>
          </p:cNvPr>
          <p:cNvSpPr>
            <a:spLocks noGrp="1"/>
          </p:cNvSpPr>
          <p:nvPr>
            <p:ph type="title"/>
          </p:nvPr>
        </p:nvSpPr>
        <p:spPr>
          <a:xfrm>
            <a:off x="2661590" y="211098"/>
            <a:ext cx="3686348" cy="365700"/>
          </a:xfrm>
        </p:spPr>
        <p:txBody>
          <a:bodyPr/>
          <a:lstStyle/>
          <a:p>
            <a:r>
              <a:rPr lang="en-US" sz="3000" b="1" dirty="0">
                <a:latin typeface="Times New Roman" panose="02020603050405020304" pitchFamily="18" charset="0"/>
                <a:cs typeface="Times New Roman" panose="02020603050405020304" pitchFamily="18" charset="0"/>
              </a:rPr>
              <a:t>Future Direction</a:t>
            </a:r>
          </a:p>
        </p:txBody>
      </p:sp>
      <p:pic>
        <p:nvPicPr>
          <p:cNvPr id="4" name="Picture 3" descr="Designing For Wearable Devices: Aspects to Consider">
            <a:extLst>
              <a:ext uri="{FF2B5EF4-FFF2-40B4-BE49-F238E27FC236}">
                <a16:creationId xmlns:a16="http://schemas.microsoft.com/office/drawing/2014/main" id="{1045A8C8-091D-B93D-D640-64CCB8F57A29}"/>
              </a:ext>
            </a:extLst>
          </p:cNvPr>
          <p:cNvPicPr>
            <a:picLocks noChangeAspect="1"/>
          </p:cNvPicPr>
          <p:nvPr/>
        </p:nvPicPr>
        <p:blipFill>
          <a:blip r:embed="rId2"/>
          <a:stretch>
            <a:fillRect/>
          </a:stretch>
        </p:blipFill>
        <p:spPr>
          <a:xfrm>
            <a:off x="741871" y="900498"/>
            <a:ext cx="3164261" cy="3164261"/>
          </a:xfrm>
          <a:prstGeom prst="rect">
            <a:avLst/>
          </a:prstGeom>
        </p:spPr>
      </p:pic>
      <p:sp>
        <p:nvSpPr>
          <p:cNvPr id="5" name="Rectangle: Rounded Corners 8">
            <a:extLst>
              <a:ext uri="{FF2B5EF4-FFF2-40B4-BE49-F238E27FC236}">
                <a16:creationId xmlns:a16="http://schemas.microsoft.com/office/drawing/2014/main" id="{BDA6625F-0D1C-2E84-8904-EBF524149988}"/>
              </a:ext>
            </a:extLst>
          </p:cNvPr>
          <p:cNvSpPr/>
          <p:nvPr/>
        </p:nvSpPr>
        <p:spPr>
          <a:xfrm>
            <a:off x="4901363" y="1333181"/>
            <a:ext cx="3953551" cy="1968979"/>
          </a:xfrm>
          <a:prstGeom prst="roundRect">
            <a:avLst/>
          </a:prstGeom>
          <a:solidFill>
            <a:srgbClr val="FFC000">
              <a:alpha val="41162"/>
            </a:srgbClr>
          </a:solidFill>
          <a:ln w="25400">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endParaRPr lang="en-US" sz="1200" dirty="0">
              <a:solidFill>
                <a:srgbClr val="27155E"/>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AE7BCC93-196C-71F3-FF8E-B843F0A86B5D}"/>
              </a:ext>
            </a:extLst>
          </p:cNvPr>
          <p:cNvSpPr txBox="1"/>
          <p:nvPr/>
        </p:nvSpPr>
        <p:spPr>
          <a:xfrm>
            <a:off x="5142363" y="1387103"/>
            <a:ext cx="3471552" cy="2677656"/>
          </a:xfrm>
          <a:prstGeom prst="rect">
            <a:avLst/>
          </a:prstGeom>
          <a:noFill/>
        </p:spPr>
        <p:txBody>
          <a:bodyPr wrap="square">
            <a:spAutoFit/>
          </a:bodyPr>
          <a:lstStyle/>
          <a:p>
            <a:pPr marL="171450" indent="-171450" algn="just">
              <a:buFont typeface="Arial" panose="020B0604020202020204" pitchFamily="34" charset="0"/>
              <a:buChar char="•"/>
            </a:pPr>
            <a:r>
              <a:rPr lang="en-US" sz="1200" i="0" dirty="0">
                <a:solidFill>
                  <a:schemeClr val="accent6">
                    <a:lumMod val="10000"/>
                  </a:schemeClr>
                </a:solidFill>
                <a:effectLst/>
                <a:latin typeface="Times New Roman" panose="02020603050405020304" pitchFamily="18" charset="0"/>
                <a:cs typeface="Times New Roman" panose="02020603050405020304" pitchFamily="18" charset="0"/>
              </a:rPr>
              <a:t>Integration of advanced edge AI devices.</a:t>
            </a:r>
          </a:p>
          <a:p>
            <a:pPr marL="171450" indent="-171450" algn="just">
              <a:buFont typeface="Arial" panose="020B0604020202020204" pitchFamily="34" charset="0"/>
              <a:buChar char="•"/>
            </a:pPr>
            <a:endParaRPr lang="en-US" sz="1200" dirty="0">
              <a:solidFill>
                <a:schemeClr val="accent6">
                  <a:lumMod val="1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200" i="0" dirty="0">
                <a:solidFill>
                  <a:schemeClr val="accent6">
                    <a:lumMod val="10000"/>
                  </a:schemeClr>
                </a:solidFill>
                <a:effectLst/>
                <a:latin typeface="Times New Roman" panose="02020603050405020304" pitchFamily="18" charset="0"/>
                <a:cs typeface="Times New Roman" panose="02020603050405020304" pitchFamily="18" charset="0"/>
              </a:rPr>
              <a:t>Using wearable devices for real-time monitoring of physiological data such as heart rate, oxygen levels, and sleep stages.</a:t>
            </a:r>
          </a:p>
          <a:p>
            <a:pPr marL="171450" indent="-171450" algn="just">
              <a:buFont typeface="Arial" panose="020B0604020202020204" pitchFamily="34" charset="0"/>
              <a:buChar char="•"/>
            </a:pPr>
            <a:endParaRPr lang="en-US" sz="1200" dirty="0">
              <a:solidFill>
                <a:schemeClr val="accent6">
                  <a:lumMod val="1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200" i="0" dirty="0">
                <a:solidFill>
                  <a:schemeClr val="accent6">
                    <a:lumMod val="10000"/>
                  </a:schemeClr>
                </a:solidFill>
                <a:effectLst/>
                <a:latin typeface="Times New Roman" panose="02020603050405020304" pitchFamily="18" charset="0"/>
                <a:cs typeface="Times New Roman" panose="02020603050405020304" pitchFamily="18" charset="0"/>
              </a:rPr>
              <a:t>Combine wearable data with smartphone apps to provide instant feedback on how daily habits influence next0morning alertness. </a:t>
            </a:r>
          </a:p>
          <a:p>
            <a:pPr marL="171450" indent="-171450" algn="just">
              <a:buFont typeface="Arial" panose="020B0604020202020204" pitchFamily="34" charset="0"/>
              <a:buChar char="•"/>
            </a:pPr>
            <a:endParaRPr lang="en-US" sz="1200" dirty="0">
              <a:solidFill>
                <a:schemeClr val="accent6">
                  <a:lumMod val="1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US" sz="1200" dirty="0">
              <a:solidFill>
                <a:schemeClr val="accent6">
                  <a:lumMod val="10000"/>
                </a:schemeClr>
              </a:solidFill>
              <a:latin typeface="Times New Roman" panose="02020603050405020304" pitchFamily="18" charset="0"/>
              <a:cs typeface="Times New Roman" panose="02020603050405020304" pitchFamily="18" charset="0"/>
            </a:endParaRPr>
          </a:p>
          <a:p>
            <a:endParaRPr lang="en-US" sz="1200" dirty="0">
              <a:solidFill>
                <a:schemeClr val="accent6">
                  <a:lumMod val="1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US" sz="1200" dirty="0">
              <a:solidFill>
                <a:schemeClr val="accent6">
                  <a:lumMod val="1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US" sz="1200" dirty="0">
              <a:solidFill>
                <a:schemeClr val="accent6">
                  <a:lumMod val="10000"/>
                </a:schemeClr>
              </a:solidFill>
              <a:latin typeface="Times New Roman" panose="02020603050405020304" pitchFamily="18" charset="0"/>
              <a:cs typeface="Times New Roman" panose="02020603050405020304" pitchFamily="18" charset="0"/>
            </a:endParaRPr>
          </a:p>
        </p:txBody>
      </p:sp>
      <p:sp>
        <p:nvSpPr>
          <p:cNvPr id="12" name="Rectangle: Rounded Corners 8">
            <a:extLst>
              <a:ext uri="{FF2B5EF4-FFF2-40B4-BE49-F238E27FC236}">
                <a16:creationId xmlns:a16="http://schemas.microsoft.com/office/drawing/2014/main" id="{00441FED-E56B-7C6D-D053-E601D8FBB2A8}"/>
              </a:ext>
            </a:extLst>
          </p:cNvPr>
          <p:cNvSpPr/>
          <p:nvPr/>
        </p:nvSpPr>
        <p:spPr>
          <a:xfrm>
            <a:off x="2139344" y="4331615"/>
            <a:ext cx="4865311" cy="654427"/>
          </a:xfrm>
          <a:prstGeom prst="roundRect">
            <a:avLst>
              <a:gd name="adj" fmla="val 24744"/>
            </a:avLst>
          </a:prstGeom>
          <a:solidFill>
            <a:srgbClr val="FFC000">
              <a:alpha val="41162"/>
            </a:srgbClr>
          </a:solidFill>
          <a:ln w="25400">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endParaRPr lang="en-US" sz="1200" dirty="0">
              <a:solidFill>
                <a:srgbClr val="27155E"/>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DEB8018B-DC53-D951-3E4F-4F0BD819E711}"/>
              </a:ext>
            </a:extLst>
          </p:cNvPr>
          <p:cNvSpPr txBox="1"/>
          <p:nvPr/>
        </p:nvSpPr>
        <p:spPr>
          <a:xfrm>
            <a:off x="2112672" y="4400468"/>
            <a:ext cx="4918653" cy="646331"/>
          </a:xfrm>
          <a:prstGeom prst="rect">
            <a:avLst/>
          </a:prstGeom>
          <a:noFill/>
        </p:spPr>
        <p:txBody>
          <a:bodyPr wrap="square">
            <a:spAutoFit/>
          </a:bodyPr>
          <a:lstStyle/>
          <a:p>
            <a:pPr algn="just"/>
            <a:r>
              <a:rPr lang="en-US" sz="1200" b="1" dirty="0">
                <a:solidFill>
                  <a:schemeClr val="accent6">
                    <a:lumMod val="10000"/>
                  </a:schemeClr>
                </a:solidFill>
                <a:latin typeface="Times New Roman" panose="02020603050405020304" pitchFamily="18" charset="0"/>
                <a:cs typeface="Times New Roman" panose="02020603050405020304" pitchFamily="18" charset="0"/>
              </a:rPr>
              <a:t>Individuals can improve their daily alertness and overall well-being by keeping track of their daily habits. </a:t>
            </a:r>
          </a:p>
          <a:p>
            <a:pPr marL="171450" indent="-171450" algn="just">
              <a:buFont typeface="Arial" panose="020B0604020202020204" pitchFamily="34" charset="0"/>
              <a:buChar char="•"/>
            </a:pPr>
            <a:endParaRPr lang="en-US" sz="1200" dirty="0">
              <a:solidFill>
                <a:schemeClr val="accent6">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31932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1AD96-49DA-7E55-F47E-B4AC7AC2D2D1}"/>
              </a:ext>
            </a:extLst>
          </p:cNvPr>
          <p:cNvSpPr>
            <a:spLocks noGrp="1"/>
          </p:cNvSpPr>
          <p:nvPr>
            <p:ph type="title"/>
          </p:nvPr>
        </p:nvSpPr>
        <p:spPr>
          <a:xfrm>
            <a:off x="3214517" y="200305"/>
            <a:ext cx="7704000" cy="365700"/>
          </a:xfrm>
        </p:spPr>
        <p:txBody>
          <a:bodyPr/>
          <a:lstStyle/>
          <a:p>
            <a:r>
              <a:rPr lang="en-IN" sz="3000" b="1" dirty="0">
                <a:latin typeface="Times New Roman" panose="02020603050405020304" pitchFamily="18" charset="0"/>
                <a:cs typeface="Times New Roman" panose="02020603050405020304" pitchFamily="18" charset="0"/>
              </a:rPr>
              <a:t>Conclusion</a:t>
            </a:r>
            <a:endParaRPr lang="en-US" sz="3000" b="1" dirty="0">
              <a:latin typeface="Times New Roman" panose="02020603050405020304" pitchFamily="18" charset="0"/>
              <a:cs typeface="Times New Roman" panose="02020603050405020304" pitchFamily="18" charset="0"/>
            </a:endParaRPr>
          </a:p>
        </p:txBody>
      </p:sp>
      <p:sp>
        <p:nvSpPr>
          <p:cNvPr id="9" name="Rectangle 2">
            <a:extLst>
              <a:ext uri="{FF2B5EF4-FFF2-40B4-BE49-F238E27FC236}">
                <a16:creationId xmlns:a16="http://schemas.microsoft.com/office/drawing/2014/main" id="{EEE13B06-B374-321B-97A7-0AC452B82CB0}"/>
              </a:ext>
            </a:extLst>
          </p:cNvPr>
          <p:cNvSpPr>
            <a:spLocks noChangeArrowheads="1"/>
          </p:cNvSpPr>
          <p:nvPr/>
        </p:nvSpPr>
        <p:spPr bwMode="auto">
          <a:xfrm>
            <a:off x="0" y="-22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600" b="0" i="0" u="none" strike="noStrike" cap="none" normalizeH="0" baseline="0">
                <a:ln>
                  <a:noFill/>
                </a:ln>
                <a:solidFill>
                  <a:schemeClr val="tx1"/>
                </a:solidFill>
                <a:effectLs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Text Placeholder 4">
            <a:extLst>
              <a:ext uri="{FF2B5EF4-FFF2-40B4-BE49-F238E27FC236}">
                <a16:creationId xmlns:a16="http://schemas.microsoft.com/office/drawing/2014/main" id="{58533702-E780-AD5D-C7C3-CB2FA641E29A}"/>
              </a:ext>
            </a:extLst>
          </p:cNvPr>
          <p:cNvSpPr>
            <a:spLocks noGrp="1"/>
          </p:cNvSpPr>
          <p:nvPr>
            <p:ph type="body" idx="1"/>
          </p:nvPr>
        </p:nvSpPr>
        <p:spPr>
          <a:xfrm>
            <a:off x="507965" y="901967"/>
            <a:ext cx="7704000" cy="4110803"/>
          </a:xfrm>
        </p:spPr>
        <p:txBody>
          <a:bodyPr/>
          <a:lstStyle/>
          <a:p>
            <a:pPr algn="just"/>
            <a:r>
              <a:rPr lang="en-US" sz="1200" dirty="0">
                <a:solidFill>
                  <a:srgbClr val="391E8A"/>
                </a:solidFill>
                <a:latin typeface="Times New Roman" panose="02020603050405020304" pitchFamily="18" charset="0"/>
                <a:cs typeface="Times New Roman" panose="02020603050405020304" pitchFamily="18" charset="0"/>
              </a:rPr>
              <a:t>Lifestyle</a:t>
            </a:r>
            <a:r>
              <a:rPr lang="en-US" sz="1200" dirty="0">
                <a:latin typeface="Times New Roman" panose="02020603050405020304" pitchFamily="18" charset="0"/>
                <a:cs typeface="Times New Roman" panose="02020603050405020304" pitchFamily="18" charset="0"/>
              </a:rPr>
              <a:t> factors such as sleep quality, physical activity, and dietary habits significantly influence morning alertness and daily productivity.</a:t>
            </a:r>
          </a:p>
          <a:p>
            <a:pPr algn="just"/>
            <a:endParaRPr lang="en-US" sz="1200" dirty="0">
              <a:solidFill>
                <a:srgbClr val="FCCC76"/>
              </a:solidFill>
              <a:latin typeface="Times New Roman" panose="02020603050405020304" pitchFamily="18" charset="0"/>
              <a:cs typeface="Times New Roman" panose="02020603050405020304" pitchFamily="18" charset="0"/>
            </a:endParaRPr>
          </a:p>
          <a:p>
            <a:pPr algn="just"/>
            <a:r>
              <a:rPr lang="en-US" sz="1200" dirty="0">
                <a:solidFill>
                  <a:srgbClr val="391E8A"/>
                </a:solidFill>
                <a:latin typeface="Times New Roman" panose="02020603050405020304" pitchFamily="18" charset="0"/>
                <a:cs typeface="Times New Roman" panose="02020603050405020304" pitchFamily="18" charset="0"/>
              </a:rPr>
              <a:t>Individuals</a:t>
            </a:r>
            <a:r>
              <a:rPr lang="en-US" sz="1200" dirty="0">
                <a:latin typeface="Times New Roman" panose="02020603050405020304" pitchFamily="18" charset="0"/>
                <a:cs typeface="Times New Roman" panose="02020603050405020304" pitchFamily="18" charset="0"/>
              </a:rPr>
              <a:t> who wake up early have higher alertness levels despite the same amount of good sleep as those who wake up late. This finding supports the concept of sleep efficiency and circadian rhythm, emphasizing the importance of waking up early for optimal alertness.</a:t>
            </a:r>
          </a:p>
          <a:p>
            <a:pPr algn="just"/>
            <a:endParaRPr lang="en-US" sz="1200" dirty="0">
              <a:solidFill>
                <a:srgbClr val="FCCC76"/>
              </a:solidFill>
              <a:latin typeface="Times New Roman" panose="02020603050405020304" pitchFamily="18" charset="0"/>
              <a:cs typeface="Times New Roman" panose="02020603050405020304" pitchFamily="18" charset="0"/>
            </a:endParaRPr>
          </a:p>
          <a:p>
            <a:pPr algn="just"/>
            <a:r>
              <a:rPr lang="en-US" sz="1200" dirty="0">
                <a:solidFill>
                  <a:srgbClr val="391E8A"/>
                </a:solidFill>
                <a:latin typeface="Times New Roman" panose="02020603050405020304" pitchFamily="18" charset="0"/>
                <a:cs typeface="Times New Roman" panose="02020603050405020304" pitchFamily="18" charset="0"/>
              </a:rPr>
              <a:t>Increased</a:t>
            </a:r>
            <a:r>
              <a:rPr lang="en-US" sz="1200" dirty="0">
                <a:latin typeface="Times New Roman" panose="02020603050405020304" pitchFamily="18" charset="0"/>
                <a:cs typeface="Times New Roman" panose="02020603050405020304" pitchFamily="18" charset="0"/>
              </a:rPr>
              <a:t> wakefulness after sleep onset leads to reduced alertness the following day.</a:t>
            </a:r>
          </a:p>
          <a:p>
            <a:pPr algn="just"/>
            <a:endParaRPr lang="en-US" sz="1200" dirty="0">
              <a:solidFill>
                <a:srgbClr val="FCCC76"/>
              </a:solidFill>
              <a:latin typeface="Times New Roman" panose="02020603050405020304" pitchFamily="18" charset="0"/>
              <a:cs typeface="Times New Roman" panose="02020603050405020304" pitchFamily="18" charset="0"/>
            </a:endParaRPr>
          </a:p>
          <a:p>
            <a:pPr algn="just"/>
            <a:r>
              <a:rPr lang="en-US" sz="1200" dirty="0">
                <a:solidFill>
                  <a:srgbClr val="391E8A"/>
                </a:solidFill>
                <a:latin typeface="Times New Roman" panose="02020603050405020304" pitchFamily="18" charset="0"/>
                <a:cs typeface="Times New Roman" panose="02020603050405020304" pitchFamily="18" charset="0"/>
              </a:rPr>
              <a:t>The</a:t>
            </a:r>
            <a:r>
              <a:rPr lang="en-US" sz="1200" dirty="0">
                <a:latin typeface="Times New Roman" panose="02020603050405020304" pitchFamily="18" charset="0"/>
                <a:cs typeface="Times New Roman" panose="02020603050405020304" pitchFamily="18" charset="0"/>
              </a:rPr>
              <a:t> macronutrient composition of breakfast significantly affects alertness after sleep, with high-carbohydrate breakfast increasing alertness and high-protein breakfast decreasing alertness.</a:t>
            </a:r>
          </a:p>
          <a:p>
            <a:pPr algn="just"/>
            <a:endParaRPr lang="en-US" sz="1200" dirty="0">
              <a:solidFill>
                <a:srgbClr val="FCCC76"/>
              </a:solidFill>
              <a:latin typeface="Times New Roman" panose="02020603050405020304" pitchFamily="18" charset="0"/>
              <a:cs typeface="Times New Roman" panose="02020603050405020304" pitchFamily="18" charset="0"/>
            </a:endParaRPr>
          </a:p>
          <a:p>
            <a:pPr algn="just"/>
            <a:r>
              <a:rPr lang="en-US" sz="1200" dirty="0">
                <a:solidFill>
                  <a:srgbClr val="391E8A"/>
                </a:solidFill>
                <a:latin typeface="Times New Roman" panose="02020603050405020304" pitchFamily="18" charset="0"/>
                <a:cs typeface="Times New Roman" panose="02020603050405020304" pitchFamily="18" charset="0"/>
              </a:rPr>
              <a:t>The</a:t>
            </a:r>
            <a:r>
              <a:rPr lang="en-US" sz="1200" dirty="0">
                <a:latin typeface="Times New Roman" panose="02020603050405020304" pitchFamily="18" charset="0"/>
                <a:cs typeface="Times New Roman" panose="02020603050405020304" pitchFamily="18" charset="0"/>
              </a:rPr>
              <a:t> impact of breakfast on alertness is not solely dependent on energy content or postprandial blood glucose levels, but also on the specific macronutrient composition.</a:t>
            </a:r>
          </a:p>
          <a:p>
            <a:pPr algn="just"/>
            <a:endParaRPr lang="en-US" sz="1200" dirty="0">
              <a:solidFill>
                <a:srgbClr val="FCCC76"/>
              </a:solidFill>
              <a:latin typeface="Times New Roman" panose="02020603050405020304" pitchFamily="18" charset="0"/>
              <a:cs typeface="Times New Roman" panose="02020603050405020304" pitchFamily="18" charset="0"/>
            </a:endParaRPr>
          </a:p>
          <a:p>
            <a:pPr algn="just"/>
            <a:r>
              <a:rPr lang="en-US" sz="1200" dirty="0">
                <a:solidFill>
                  <a:srgbClr val="391E8A"/>
                </a:solidFill>
                <a:latin typeface="Times New Roman" panose="02020603050405020304" pitchFamily="18" charset="0"/>
                <a:cs typeface="Times New Roman" panose="02020603050405020304" pitchFamily="18" charset="0"/>
              </a:rPr>
              <a:t>Finding</a:t>
            </a:r>
            <a:r>
              <a:rPr lang="en-US" sz="1200" dirty="0">
                <a:latin typeface="Times New Roman" panose="02020603050405020304" pitchFamily="18" charset="0"/>
                <a:cs typeface="Times New Roman" panose="02020603050405020304" pitchFamily="18" charset="0"/>
              </a:rPr>
              <a:t> suggest that alertness is predominantly shaped by lifestyle choices rather than genetics.</a:t>
            </a:r>
          </a:p>
          <a:p>
            <a:pPr algn="just"/>
            <a:endParaRPr lang="en-US" sz="1200" dirty="0">
              <a:solidFill>
                <a:srgbClr val="FCCC76"/>
              </a:solidFill>
              <a:latin typeface="Times New Roman" panose="02020603050405020304" pitchFamily="18" charset="0"/>
              <a:cs typeface="Times New Roman" panose="02020603050405020304" pitchFamily="18" charset="0"/>
            </a:endParaRPr>
          </a:p>
          <a:p>
            <a:pPr algn="just"/>
            <a:r>
              <a:rPr lang="en-US" sz="1200" dirty="0">
                <a:solidFill>
                  <a:srgbClr val="391E8A"/>
                </a:solidFill>
                <a:latin typeface="Times New Roman" panose="02020603050405020304" pitchFamily="18" charset="0"/>
                <a:cs typeface="Times New Roman" panose="02020603050405020304" pitchFamily="18" charset="0"/>
              </a:rPr>
              <a:t>Higher</a:t>
            </a:r>
            <a:r>
              <a:rPr lang="en-US" sz="1200" dirty="0">
                <a:latin typeface="Times New Roman" panose="02020603050405020304" pitchFamily="18" charset="0"/>
                <a:cs typeface="Times New Roman" panose="02020603050405020304" pitchFamily="18" charset="0"/>
              </a:rPr>
              <a:t> physical activity levels on the previous day (represented by higher M10 values) are associated with increased next-day morning alertness, while greater movement during the least active period (represented by higher L5 values) leads to lower alertness.</a:t>
            </a:r>
          </a:p>
          <a:p>
            <a:endParaRPr lang="en-US" dirty="0"/>
          </a:p>
        </p:txBody>
      </p:sp>
    </p:spTree>
    <p:extLst>
      <p:ext uri="{BB962C8B-B14F-4D97-AF65-F5344CB8AC3E}">
        <p14:creationId xmlns:p14="http://schemas.microsoft.com/office/powerpoint/2010/main" val="38570926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EDA6A-5E7A-D45D-BE2A-45FFB2978ED3}"/>
              </a:ext>
            </a:extLst>
          </p:cNvPr>
          <p:cNvSpPr>
            <a:spLocks noGrp="1"/>
          </p:cNvSpPr>
          <p:nvPr>
            <p:ph type="title"/>
          </p:nvPr>
        </p:nvSpPr>
        <p:spPr>
          <a:xfrm>
            <a:off x="0" y="834450"/>
            <a:ext cx="9570750" cy="1737300"/>
          </a:xfrm>
        </p:spPr>
        <p:txBody>
          <a:bodyPr/>
          <a:lstStyle/>
          <a:p>
            <a:r>
              <a:rPr lang="en-US" dirty="0"/>
              <a:t>Thank You!!</a:t>
            </a:r>
            <a:br>
              <a:rPr lang="en-US" dirty="0"/>
            </a:br>
            <a:r>
              <a:rPr lang="en-US" sz="6000" dirty="0"/>
              <a:t>Have a Good Sleep !!</a:t>
            </a:r>
            <a:br>
              <a:rPr lang="en-US" dirty="0"/>
            </a:br>
            <a:r>
              <a:rPr lang="en-US" sz="4000" dirty="0"/>
              <a:t>Any Questions?</a:t>
            </a:r>
          </a:p>
        </p:txBody>
      </p:sp>
    </p:spTree>
    <p:extLst>
      <p:ext uri="{BB962C8B-B14F-4D97-AF65-F5344CB8AC3E}">
        <p14:creationId xmlns:p14="http://schemas.microsoft.com/office/powerpoint/2010/main" val="3580079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A35E4-93A8-ABA9-916F-69C388B32E80}"/>
            </a:ext>
          </a:extLst>
        </p:cNvPr>
        <p:cNvGrpSpPr/>
        <p:nvPr/>
      </p:nvGrpSpPr>
      <p:grpSpPr>
        <a:xfrm>
          <a:off x="0" y="0"/>
          <a:ext cx="0" cy="0"/>
          <a:chOff x="0" y="0"/>
          <a:chExt cx="0" cy="0"/>
        </a:xfrm>
      </p:grpSpPr>
      <p:sp>
        <p:nvSpPr>
          <p:cNvPr id="7" name="Google Shape;598;p35">
            <a:extLst>
              <a:ext uri="{FF2B5EF4-FFF2-40B4-BE49-F238E27FC236}">
                <a16:creationId xmlns:a16="http://schemas.microsoft.com/office/drawing/2014/main" id="{576DAFF3-9DF9-1DD4-D4B9-71246311D26A}"/>
              </a:ext>
            </a:extLst>
          </p:cNvPr>
          <p:cNvSpPr/>
          <p:nvPr/>
        </p:nvSpPr>
        <p:spPr>
          <a:xfrm flipH="1">
            <a:off x="171005" y="124314"/>
            <a:ext cx="525871" cy="520507"/>
          </a:xfrm>
          <a:prstGeom prst="ellipse">
            <a:avLst/>
          </a:prstGeom>
          <a:gradFill>
            <a:gsLst>
              <a:gs pos="0">
                <a:schemeClr val="accent4">
                  <a:lumMod val="20000"/>
                  <a:lumOff val="80000"/>
                </a:schemeClr>
              </a:gs>
              <a:gs pos="94000">
                <a:schemeClr val="tx2">
                  <a:lumMod val="40000"/>
                  <a:lumOff val="60000"/>
                </a:schemeClr>
              </a:gs>
              <a:gs pos="23000">
                <a:schemeClr val="bg2">
                  <a:lumMod val="20000"/>
                  <a:lumOff val="80000"/>
                </a:schemeClr>
              </a:gs>
              <a:gs pos="4992">
                <a:schemeClr val="tx2">
                  <a:lumMod val="40000"/>
                  <a:lumOff val="60000"/>
                </a:schemeClr>
              </a:gs>
              <a:gs pos="50000">
                <a:schemeClr val="tx2">
                  <a:lumMod val="60000"/>
                  <a:lumOff val="40000"/>
                </a:schemeClr>
              </a:gs>
              <a:gs pos="100000">
                <a:schemeClr val="tx2">
                  <a:lumMod val="20000"/>
                  <a:lumOff val="80000"/>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97;p35">
            <a:extLst>
              <a:ext uri="{FF2B5EF4-FFF2-40B4-BE49-F238E27FC236}">
                <a16:creationId xmlns:a16="http://schemas.microsoft.com/office/drawing/2014/main" id="{F5B40BC3-0FD3-7895-E80D-CF1079B9A439}"/>
              </a:ext>
            </a:extLst>
          </p:cNvPr>
          <p:cNvSpPr/>
          <p:nvPr/>
        </p:nvSpPr>
        <p:spPr>
          <a:xfrm flipH="1">
            <a:off x="824090" y="171822"/>
            <a:ext cx="1621518" cy="394107"/>
          </a:xfrm>
          <a:prstGeom prst="chevron">
            <a:avLst>
              <a:gd name="adj" fmla="val 24864"/>
            </a:avLst>
          </a:prstGeom>
          <a:gradFill flip="none" rotWithShape="1">
            <a:gsLst>
              <a:gs pos="0">
                <a:schemeClr val="accent4">
                  <a:lumMod val="20000"/>
                  <a:lumOff val="80000"/>
                </a:schemeClr>
              </a:gs>
              <a:gs pos="50000">
                <a:schemeClr val="bg2">
                  <a:lumMod val="40000"/>
                  <a:lumOff val="60000"/>
                </a:schemeClr>
              </a:gs>
              <a:gs pos="100000">
                <a:schemeClr val="tx2">
                  <a:lumMod val="20000"/>
                  <a:lumOff val="80000"/>
                </a:schemeClr>
              </a:gs>
            </a:gsLst>
            <a:lin ang="5400000" scaled="1"/>
            <a:tileRect/>
          </a:gradFill>
          <a:ln>
            <a:noFill/>
          </a:ln>
        </p:spPr>
        <p:txBody>
          <a:bodyPr spcFirstLastPara="1" wrap="square" lIns="182875" tIns="91425" rIns="640075" bIns="91425" anchor="ctr" anchorCtr="0">
            <a:noAutofit/>
          </a:bodyPr>
          <a:lstStyle/>
          <a:p>
            <a:pPr marL="0" lvl="0" indent="0" algn="r" rtl="0">
              <a:spcBef>
                <a:spcPts val="0"/>
              </a:spcBef>
              <a:spcAft>
                <a:spcPts val="0"/>
              </a:spcAft>
              <a:buClr>
                <a:srgbClr val="000000"/>
              </a:buClr>
              <a:buSzPts val="1100"/>
              <a:buFont typeface="Arial"/>
              <a:buNone/>
            </a:pPr>
            <a:endParaRPr sz="1600">
              <a:solidFill>
                <a:srgbClr val="FFFFFF"/>
              </a:solidFill>
            </a:endParaRPr>
          </a:p>
        </p:txBody>
      </p:sp>
      <p:sp>
        <p:nvSpPr>
          <p:cNvPr id="9" name="Google Shape;600;p35">
            <a:extLst>
              <a:ext uri="{FF2B5EF4-FFF2-40B4-BE49-F238E27FC236}">
                <a16:creationId xmlns:a16="http://schemas.microsoft.com/office/drawing/2014/main" id="{7B7E0436-FFD5-5141-3999-34B5E896FBE7}"/>
              </a:ext>
            </a:extLst>
          </p:cNvPr>
          <p:cNvSpPr txBox="1"/>
          <p:nvPr/>
        </p:nvSpPr>
        <p:spPr>
          <a:xfrm>
            <a:off x="992617" y="246485"/>
            <a:ext cx="1204228" cy="24304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000" b="1">
                <a:solidFill>
                  <a:schemeClr val="tx1"/>
                </a:solidFill>
                <a:latin typeface="Times New Roman" panose="02020603050405020304" pitchFamily="18" charset="0"/>
                <a:ea typeface="Roboto"/>
                <a:cs typeface="Times New Roman" panose="02020603050405020304" pitchFamily="18" charset="0"/>
                <a:sym typeface="Roboto"/>
              </a:rPr>
              <a:t>Paper </a:t>
            </a:r>
          </a:p>
        </p:txBody>
      </p:sp>
      <p:sp>
        <p:nvSpPr>
          <p:cNvPr id="10" name="Google Shape;599;p35">
            <a:extLst>
              <a:ext uri="{FF2B5EF4-FFF2-40B4-BE49-F238E27FC236}">
                <a16:creationId xmlns:a16="http://schemas.microsoft.com/office/drawing/2014/main" id="{4DABFCE2-FADA-6ED9-A19A-BC725BB408E6}"/>
              </a:ext>
            </a:extLst>
          </p:cNvPr>
          <p:cNvSpPr txBox="1"/>
          <p:nvPr/>
        </p:nvSpPr>
        <p:spPr>
          <a:xfrm>
            <a:off x="0" y="252350"/>
            <a:ext cx="856200" cy="22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tx1"/>
                </a:solidFill>
                <a:latin typeface="Times New Roman" panose="02020603050405020304" pitchFamily="18" charset="0"/>
                <a:ea typeface="Fira Sans Extra Condensed Medium"/>
                <a:cs typeface="Times New Roman" panose="02020603050405020304" pitchFamily="18" charset="0"/>
                <a:sym typeface="Fira Sans Extra Condensed Medium"/>
              </a:rPr>
              <a:t>1</a:t>
            </a:r>
            <a:endParaRPr sz="3000">
              <a:solidFill>
                <a:schemeClr val="tx1"/>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sp>
        <p:nvSpPr>
          <p:cNvPr id="16" name="TextBox 15">
            <a:extLst>
              <a:ext uri="{FF2B5EF4-FFF2-40B4-BE49-F238E27FC236}">
                <a16:creationId xmlns:a16="http://schemas.microsoft.com/office/drawing/2014/main" id="{2C168FC1-615C-9FC9-C1BA-A2259EEBB184}"/>
              </a:ext>
            </a:extLst>
          </p:cNvPr>
          <p:cNvSpPr txBox="1"/>
          <p:nvPr/>
        </p:nvSpPr>
        <p:spPr>
          <a:xfrm>
            <a:off x="-215422" y="1138899"/>
            <a:ext cx="10092428" cy="748923"/>
          </a:xfrm>
          <a:prstGeom prst="rect">
            <a:avLst/>
          </a:prstGeom>
          <a:noFill/>
        </p:spPr>
        <p:txBody>
          <a:bodyPr wrap="square">
            <a:spAutoFit/>
          </a:bodyPr>
          <a:lstStyle/>
          <a:p>
            <a:pPr marL="768350" lvl="1" indent="-285750" algn="just">
              <a:spcBef>
                <a:spcPts val="400"/>
              </a:spcBef>
              <a:buClr>
                <a:schemeClr val="dk1"/>
              </a:buClr>
              <a:buSzPts val="160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Examines the interrelationship between nutrition, physical activity, and sleep quality among adults.</a:t>
            </a:r>
          </a:p>
          <a:p>
            <a:pPr marL="768350" lvl="1" indent="-285750" algn="just">
              <a:spcBef>
                <a:spcPts val="400"/>
              </a:spcBef>
              <a:buClr>
                <a:schemeClr val="dk1"/>
              </a:buClr>
              <a:buSzPts val="160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Highlights the increasing prevalence of sleep disorders and their detrimental effects on health and well-being.</a:t>
            </a:r>
          </a:p>
          <a:p>
            <a:pPr marL="768350" lvl="1" indent="-285750" algn="just">
              <a:spcBef>
                <a:spcPts val="400"/>
              </a:spcBef>
              <a:buClr>
                <a:schemeClr val="dk1"/>
              </a:buClr>
              <a:buSzPts val="1600"/>
              <a:buFont typeface="Arial" panose="020B0604020202020204" pitchFamily="34" charset="0"/>
              <a:buChar char="•"/>
            </a:pPr>
            <a:endParaRPr lang="en-IN" sz="12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A951420-7333-96BE-8179-771DBB88E415}"/>
              </a:ext>
            </a:extLst>
          </p:cNvPr>
          <p:cNvSpPr txBox="1"/>
          <p:nvPr/>
        </p:nvSpPr>
        <p:spPr>
          <a:xfrm>
            <a:off x="-215422" y="2103198"/>
            <a:ext cx="8110110" cy="748923"/>
          </a:xfrm>
          <a:prstGeom prst="rect">
            <a:avLst/>
          </a:prstGeom>
          <a:noFill/>
        </p:spPr>
        <p:txBody>
          <a:bodyPr wrap="square">
            <a:spAutoFit/>
          </a:bodyPr>
          <a:lstStyle/>
          <a:p>
            <a:pPr marL="768350" lvl="1" indent="-285750" algn="just">
              <a:spcBef>
                <a:spcPts val="400"/>
              </a:spcBef>
              <a:buClr>
                <a:schemeClr val="dk1"/>
              </a:buClr>
              <a:buSzPts val="1600"/>
              <a:buFont typeface="Arial" panose="020B0604020202020204" pitchFamily="34" charset="0"/>
              <a:buChar char="•"/>
            </a:pPr>
            <a:r>
              <a:rPr lang="en-IN" sz="1200">
                <a:latin typeface="Times New Roman" panose="02020603050405020304" pitchFamily="18" charset="0"/>
                <a:cs typeface="Times New Roman" panose="02020603050405020304" pitchFamily="18" charset="0"/>
              </a:rPr>
              <a:t>Selected </a:t>
            </a:r>
            <a:r>
              <a:rPr lang="en-IN" sz="1200" b="1">
                <a:latin typeface="Times New Roman" panose="02020603050405020304" pitchFamily="18" charset="0"/>
                <a:cs typeface="Times New Roman" panose="02020603050405020304" pitchFamily="18" charset="0"/>
              </a:rPr>
              <a:t>61</a:t>
            </a:r>
            <a:r>
              <a:rPr lang="en-IN" sz="1200">
                <a:latin typeface="Times New Roman" panose="02020603050405020304" pitchFamily="18" charset="0"/>
                <a:cs typeface="Times New Roman" panose="02020603050405020304" pitchFamily="18" charset="0"/>
              </a:rPr>
              <a:t> articles from databases such as PubMed, ScienceDirect, and Google Scholar.</a:t>
            </a:r>
          </a:p>
          <a:p>
            <a:pPr marL="768350" lvl="1" indent="-285750" algn="just">
              <a:spcBef>
                <a:spcPts val="400"/>
              </a:spcBef>
              <a:buClr>
                <a:schemeClr val="dk1"/>
              </a:buClr>
              <a:buSzPts val="1600"/>
              <a:buFont typeface="Arial" panose="020B0604020202020204" pitchFamily="34" charset="0"/>
              <a:buChar char="•"/>
            </a:pPr>
            <a:r>
              <a:rPr lang="en-IN" sz="1200">
                <a:latin typeface="Times New Roman" panose="02020603050405020304" pitchFamily="18" charset="0"/>
                <a:cs typeface="Times New Roman" panose="02020603050405020304" pitchFamily="18" charset="0"/>
              </a:rPr>
              <a:t>Included diverse study designs: cross-sectional studies, randomized controlled trials, and experimental studies.</a:t>
            </a:r>
          </a:p>
          <a:p>
            <a:pPr marL="768350" lvl="1" indent="-285750" algn="just">
              <a:spcBef>
                <a:spcPts val="400"/>
              </a:spcBef>
              <a:buClr>
                <a:schemeClr val="dk1"/>
              </a:buClr>
              <a:buSzPts val="1600"/>
              <a:buFont typeface="Arial" panose="020B0604020202020204" pitchFamily="34" charset="0"/>
              <a:buChar char="•"/>
            </a:pPr>
            <a:endParaRPr lang="en-IN" sz="1200">
              <a:latin typeface="Times New Roman" panose="02020603050405020304" pitchFamily="18" charset="0"/>
              <a:cs typeface="Times New Roman" panose="02020603050405020304" pitchFamily="18" charset="0"/>
            </a:endParaRPr>
          </a:p>
        </p:txBody>
      </p:sp>
      <p:sp>
        <p:nvSpPr>
          <p:cNvPr id="14" name="Rounded Rectangle 13">
            <a:extLst>
              <a:ext uri="{FF2B5EF4-FFF2-40B4-BE49-F238E27FC236}">
                <a16:creationId xmlns:a16="http://schemas.microsoft.com/office/drawing/2014/main" id="{5BF0DBF6-E1FA-79AB-8363-0690AD20A39D}"/>
              </a:ext>
            </a:extLst>
          </p:cNvPr>
          <p:cNvSpPr/>
          <p:nvPr/>
        </p:nvSpPr>
        <p:spPr>
          <a:xfrm>
            <a:off x="3343774" y="132394"/>
            <a:ext cx="5566855" cy="520508"/>
          </a:xfrm>
          <a:prstGeom prst="roundRect">
            <a:avLst/>
          </a:prstGeom>
          <a:solidFill>
            <a:schemeClr val="accent3">
              <a:lumMod val="20000"/>
              <a:lumOff val="80000"/>
            </a:schemeClr>
          </a:solidFill>
          <a:ln w="25400">
            <a:solidFill>
              <a:schemeClr val="accent5">
                <a:lumMod val="1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b="1" dirty="0">
              <a:solidFill>
                <a:schemeClr val="bg1"/>
              </a:solidFill>
              <a:latin typeface="Times New Roman" panose="02020603050405020304" pitchFamily="18" charset="0"/>
              <a:cs typeface="Times New Roman" panose="02020603050405020304" pitchFamily="18" charset="0"/>
            </a:endParaRPr>
          </a:p>
          <a:p>
            <a:pPr algn="ctr"/>
            <a:r>
              <a:rPr lang="en-IN" dirty="0">
                <a:solidFill>
                  <a:schemeClr val="tx1"/>
                </a:solidFill>
                <a:effectLst/>
                <a:latin typeface="Times New Roman" panose="02020603050405020304" pitchFamily="18" charset="0"/>
                <a:cs typeface="Times New Roman" panose="02020603050405020304" pitchFamily="18" charset="0"/>
              </a:rPr>
              <a:t>The effect of nutrition and physical activity on sleep quality among adults: a scoping review</a:t>
            </a:r>
            <a:r>
              <a:rPr lang="en-IN" baseline="30000" dirty="0">
                <a:solidFill>
                  <a:schemeClr val="tx1"/>
                </a:solidFill>
                <a:effectLst/>
                <a:latin typeface="Times New Roman" panose="02020603050405020304" pitchFamily="18" charset="0"/>
                <a:cs typeface="Times New Roman" panose="02020603050405020304" pitchFamily="18" charset="0"/>
              </a:rPr>
              <a:t>1</a:t>
            </a:r>
            <a:endParaRPr lang="en-IN" dirty="0">
              <a:solidFill>
                <a:schemeClr val="tx1"/>
              </a:solidFill>
              <a:effectLst/>
              <a:latin typeface="Times New Roman" panose="02020603050405020304" pitchFamily="18" charset="0"/>
              <a:cs typeface="Times New Roman" panose="02020603050405020304" pitchFamily="18" charset="0"/>
            </a:endParaRPr>
          </a:p>
          <a:p>
            <a:pPr algn="ct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5" name="Striped Right Arrow 14">
            <a:extLst>
              <a:ext uri="{FF2B5EF4-FFF2-40B4-BE49-F238E27FC236}">
                <a16:creationId xmlns:a16="http://schemas.microsoft.com/office/drawing/2014/main" id="{518D0A4F-4839-F1C0-C768-7C83EEC0310B}"/>
              </a:ext>
            </a:extLst>
          </p:cNvPr>
          <p:cNvSpPr/>
          <p:nvPr/>
        </p:nvSpPr>
        <p:spPr>
          <a:xfrm>
            <a:off x="2572822" y="219484"/>
            <a:ext cx="643738" cy="291590"/>
          </a:xfrm>
          <a:prstGeom prst="strip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23" name="Google Shape;867;p33">
            <a:extLst>
              <a:ext uri="{FF2B5EF4-FFF2-40B4-BE49-F238E27FC236}">
                <a16:creationId xmlns:a16="http://schemas.microsoft.com/office/drawing/2014/main" id="{C1F83C0C-36FF-AAE1-DF99-53A9F41B4F5F}"/>
              </a:ext>
            </a:extLst>
          </p:cNvPr>
          <p:cNvGrpSpPr/>
          <p:nvPr/>
        </p:nvGrpSpPr>
        <p:grpSpPr>
          <a:xfrm>
            <a:off x="226087" y="672303"/>
            <a:ext cx="2389720" cy="377618"/>
            <a:chOff x="4860575" y="633850"/>
            <a:chExt cx="5963793" cy="938825"/>
          </a:xfrm>
        </p:grpSpPr>
        <p:sp>
          <p:nvSpPr>
            <p:cNvPr id="24" name="Google Shape;868;p33">
              <a:extLst>
                <a:ext uri="{FF2B5EF4-FFF2-40B4-BE49-F238E27FC236}">
                  <a16:creationId xmlns:a16="http://schemas.microsoft.com/office/drawing/2014/main" id="{C5730DD6-59B0-2AC9-8B6C-FB49316A0B9B}"/>
                </a:ext>
              </a:extLst>
            </p:cNvPr>
            <p:cNvSpPr/>
            <p:nvPr/>
          </p:nvSpPr>
          <p:spPr>
            <a:xfrm>
              <a:off x="5329976" y="699925"/>
              <a:ext cx="5494392" cy="806675"/>
            </a:xfrm>
            <a:custGeom>
              <a:avLst/>
              <a:gdLst/>
              <a:ahLst/>
              <a:cxnLst/>
              <a:rect l="l" t="t" r="r" b="b"/>
              <a:pathLst>
                <a:path w="115301" h="32267" extrusionOk="0">
                  <a:moveTo>
                    <a:pt x="32278" y="1"/>
                  </a:moveTo>
                  <a:cubicBezTo>
                    <a:pt x="23361" y="1"/>
                    <a:pt x="16133" y="7216"/>
                    <a:pt x="16133" y="16133"/>
                  </a:cubicBezTo>
                  <a:cubicBezTo>
                    <a:pt x="16133" y="25039"/>
                    <a:pt x="8918" y="32266"/>
                    <a:pt x="1" y="32266"/>
                  </a:cubicBezTo>
                  <a:lnTo>
                    <a:pt x="99108" y="32266"/>
                  </a:lnTo>
                  <a:cubicBezTo>
                    <a:pt x="103561" y="32266"/>
                    <a:pt x="107609" y="30469"/>
                    <a:pt x="110526" y="27540"/>
                  </a:cubicBezTo>
                  <a:cubicBezTo>
                    <a:pt x="113491" y="24575"/>
                    <a:pt x="115301" y="20467"/>
                    <a:pt x="115253" y="15931"/>
                  </a:cubicBezTo>
                  <a:cubicBezTo>
                    <a:pt x="115134" y="7025"/>
                    <a:pt x="107597" y="1"/>
                    <a:pt x="98691" y="1"/>
                  </a:cubicBezTo>
                  <a:close/>
                </a:path>
              </a:pathLst>
            </a:custGeom>
            <a:solidFill>
              <a:srgbClr val="FCBD24">
                <a:alpha val="49000"/>
              </a:srgbClr>
            </a:solidFill>
            <a:ln>
              <a:noFill/>
            </a:ln>
          </p:spPr>
          <p:txBody>
            <a:bodyPr spcFirstLastPara="1" wrap="square" lIns="731500" tIns="91425" rIns="274300" bIns="91425" anchor="ctr" anchorCtr="0">
              <a:noAutofit/>
            </a:bodyPr>
            <a:lstStyle/>
            <a:p>
              <a:pPr marL="0" lvl="0" indent="0" algn="ctr" rtl="0">
                <a:spcBef>
                  <a:spcPts val="0"/>
                </a:spcBef>
                <a:spcAft>
                  <a:spcPts val="0"/>
                </a:spcAft>
                <a:buClr>
                  <a:schemeClr val="dk1"/>
                </a:buClr>
                <a:buSzPts val="1100"/>
                <a:buFont typeface="Arial"/>
                <a:buNone/>
              </a:pPr>
              <a:endParaRPr sz="1400" b="1">
                <a:latin typeface="Times New Roman" panose="02020603050405020304" pitchFamily="18" charset="0"/>
                <a:ea typeface="Roboto"/>
                <a:cs typeface="Times New Roman" panose="02020603050405020304" pitchFamily="18" charset="0"/>
                <a:sym typeface="Roboto"/>
              </a:endParaRPr>
            </a:p>
          </p:txBody>
        </p:sp>
        <p:sp>
          <p:nvSpPr>
            <p:cNvPr id="25" name="Google Shape;869;p33">
              <a:extLst>
                <a:ext uri="{FF2B5EF4-FFF2-40B4-BE49-F238E27FC236}">
                  <a16:creationId xmlns:a16="http://schemas.microsoft.com/office/drawing/2014/main" id="{48C1FECD-3C2D-B91A-210E-73649876D41A}"/>
                </a:ext>
              </a:extLst>
            </p:cNvPr>
            <p:cNvSpPr/>
            <p:nvPr/>
          </p:nvSpPr>
          <p:spPr>
            <a:xfrm>
              <a:off x="4860575" y="633850"/>
              <a:ext cx="469425" cy="469425"/>
            </a:xfrm>
            <a:custGeom>
              <a:avLst/>
              <a:gdLst/>
              <a:ahLst/>
              <a:cxnLst/>
              <a:rect l="l" t="t" r="r" b="b"/>
              <a:pathLst>
                <a:path w="18777" h="18777" extrusionOk="0">
                  <a:moveTo>
                    <a:pt x="18777" y="0"/>
                  </a:moveTo>
                  <a:cubicBezTo>
                    <a:pt x="8406" y="0"/>
                    <a:pt x="0" y="8406"/>
                    <a:pt x="0" y="18776"/>
                  </a:cubicBezTo>
                  <a:lnTo>
                    <a:pt x="18777" y="18776"/>
                  </a:lnTo>
                  <a:lnTo>
                    <a:pt x="18777" y="0"/>
                  </a:ln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70;p33">
              <a:extLst>
                <a:ext uri="{FF2B5EF4-FFF2-40B4-BE49-F238E27FC236}">
                  <a16:creationId xmlns:a16="http://schemas.microsoft.com/office/drawing/2014/main" id="{5524A792-97DE-F5C8-21AC-72FB9DE83648}"/>
                </a:ext>
              </a:extLst>
            </p:cNvPr>
            <p:cNvSpPr/>
            <p:nvPr/>
          </p:nvSpPr>
          <p:spPr>
            <a:xfrm>
              <a:off x="5329975" y="1103250"/>
              <a:ext cx="469425" cy="469425"/>
            </a:xfrm>
            <a:custGeom>
              <a:avLst/>
              <a:gdLst/>
              <a:ahLst/>
              <a:cxnLst/>
              <a:rect l="l" t="t" r="r" b="b"/>
              <a:pathLst>
                <a:path w="18777" h="18777" extrusionOk="0">
                  <a:moveTo>
                    <a:pt x="1" y="0"/>
                  </a:moveTo>
                  <a:lnTo>
                    <a:pt x="1" y="18777"/>
                  </a:lnTo>
                  <a:cubicBezTo>
                    <a:pt x="10371" y="18777"/>
                    <a:pt x="18777" y="10371"/>
                    <a:pt x="18777"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71;p33">
              <a:extLst>
                <a:ext uri="{FF2B5EF4-FFF2-40B4-BE49-F238E27FC236}">
                  <a16:creationId xmlns:a16="http://schemas.microsoft.com/office/drawing/2014/main" id="{26F86D90-2276-90DE-60CC-6796EED8BD9F}"/>
                </a:ext>
              </a:extLst>
            </p:cNvPr>
            <p:cNvSpPr/>
            <p:nvPr/>
          </p:nvSpPr>
          <p:spPr>
            <a:xfrm>
              <a:off x="4926650" y="699925"/>
              <a:ext cx="806675" cy="806675"/>
            </a:xfrm>
            <a:custGeom>
              <a:avLst/>
              <a:gdLst/>
              <a:ahLst/>
              <a:cxnLst/>
              <a:rect l="l" t="t" r="r" b="b"/>
              <a:pathLst>
                <a:path w="32267" h="32267" extrusionOk="0">
                  <a:moveTo>
                    <a:pt x="16134" y="1"/>
                  </a:moveTo>
                  <a:cubicBezTo>
                    <a:pt x="7216" y="1"/>
                    <a:pt x="1" y="7216"/>
                    <a:pt x="1" y="16133"/>
                  </a:cubicBezTo>
                  <a:cubicBezTo>
                    <a:pt x="1" y="25039"/>
                    <a:pt x="7216" y="32266"/>
                    <a:pt x="16134" y="32266"/>
                  </a:cubicBezTo>
                  <a:cubicBezTo>
                    <a:pt x="25051" y="32266"/>
                    <a:pt x="32266" y="25039"/>
                    <a:pt x="32266" y="16133"/>
                  </a:cubicBezTo>
                  <a:cubicBezTo>
                    <a:pt x="32266" y="7216"/>
                    <a:pt x="25051" y="1"/>
                    <a:pt x="16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2;p33">
              <a:extLst>
                <a:ext uri="{FF2B5EF4-FFF2-40B4-BE49-F238E27FC236}">
                  <a16:creationId xmlns:a16="http://schemas.microsoft.com/office/drawing/2014/main" id="{93B9720E-37D7-6C6E-9ED6-2EA4E5B82DE3}"/>
                </a:ext>
              </a:extLst>
            </p:cNvPr>
            <p:cNvSpPr/>
            <p:nvPr/>
          </p:nvSpPr>
          <p:spPr>
            <a:xfrm>
              <a:off x="5034700" y="807975"/>
              <a:ext cx="590575" cy="590575"/>
            </a:xfrm>
            <a:custGeom>
              <a:avLst/>
              <a:gdLst/>
              <a:ahLst/>
              <a:cxnLst/>
              <a:rect l="l" t="t" r="r" b="b"/>
              <a:pathLst>
                <a:path w="23623" h="23623" extrusionOk="0">
                  <a:moveTo>
                    <a:pt x="11812" y="0"/>
                  </a:moveTo>
                  <a:cubicBezTo>
                    <a:pt x="5287" y="0"/>
                    <a:pt x="1" y="5287"/>
                    <a:pt x="1" y="11811"/>
                  </a:cubicBezTo>
                  <a:cubicBezTo>
                    <a:pt x="1" y="18336"/>
                    <a:pt x="5287" y="23622"/>
                    <a:pt x="11812" y="23622"/>
                  </a:cubicBezTo>
                  <a:cubicBezTo>
                    <a:pt x="18336" y="23622"/>
                    <a:pt x="23623" y="18336"/>
                    <a:pt x="23623" y="11811"/>
                  </a:cubicBezTo>
                  <a:cubicBezTo>
                    <a:pt x="23623" y="5287"/>
                    <a:pt x="18336" y="0"/>
                    <a:pt x="11812" y="0"/>
                  </a:cubicBezTo>
                  <a:close/>
                </a:path>
              </a:pathLst>
            </a:custGeom>
            <a:solidFill>
              <a:srgbClr val="FCBD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rgbClr val="FFFFFF"/>
                  </a:solidFill>
                  <a:latin typeface="Fira Sans Extra Condensed Medium"/>
                  <a:ea typeface="Fira Sans Extra Condensed Medium"/>
                  <a:cs typeface="Fira Sans Extra Condensed Medium"/>
                  <a:sym typeface="Fira Sans Extra Condensed Medium"/>
                </a:rPr>
                <a:t>1</a:t>
              </a:r>
              <a:endParaRPr sz="20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29" name="Google Shape;867;p33">
            <a:extLst>
              <a:ext uri="{FF2B5EF4-FFF2-40B4-BE49-F238E27FC236}">
                <a16:creationId xmlns:a16="http://schemas.microsoft.com/office/drawing/2014/main" id="{C8D76728-AB80-A098-D0DE-81E9EA493493}"/>
              </a:ext>
            </a:extLst>
          </p:cNvPr>
          <p:cNvGrpSpPr/>
          <p:nvPr/>
        </p:nvGrpSpPr>
        <p:grpSpPr>
          <a:xfrm>
            <a:off x="226087" y="1689411"/>
            <a:ext cx="2363243" cy="324465"/>
            <a:chOff x="4860575" y="633850"/>
            <a:chExt cx="5963793" cy="938825"/>
          </a:xfrm>
        </p:grpSpPr>
        <p:sp>
          <p:nvSpPr>
            <p:cNvPr id="30" name="Google Shape;868;p33">
              <a:extLst>
                <a:ext uri="{FF2B5EF4-FFF2-40B4-BE49-F238E27FC236}">
                  <a16:creationId xmlns:a16="http://schemas.microsoft.com/office/drawing/2014/main" id="{F055BE70-BF62-E337-11D9-04DF477D539B}"/>
                </a:ext>
              </a:extLst>
            </p:cNvPr>
            <p:cNvSpPr/>
            <p:nvPr/>
          </p:nvSpPr>
          <p:spPr>
            <a:xfrm>
              <a:off x="5329975" y="699925"/>
              <a:ext cx="5494393" cy="806675"/>
            </a:xfrm>
            <a:custGeom>
              <a:avLst/>
              <a:gdLst/>
              <a:ahLst/>
              <a:cxnLst/>
              <a:rect l="l" t="t" r="r" b="b"/>
              <a:pathLst>
                <a:path w="115301" h="32267" extrusionOk="0">
                  <a:moveTo>
                    <a:pt x="32278" y="1"/>
                  </a:moveTo>
                  <a:cubicBezTo>
                    <a:pt x="23361" y="1"/>
                    <a:pt x="16133" y="7216"/>
                    <a:pt x="16133" y="16133"/>
                  </a:cubicBezTo>
                  <a:cubicBezTo>
                    <a:pt x="16133" y="25039"/>
                    <a:pt x="8918" y="32266"/>
                    <a:pt x="1" y="32266"/>
                  </a:cubicBezTo>
                  <a:lnTo>
                    <a:pt x="99108" y="32266"/>
                  </a:lnTo>
                  <a:cubicBezTo>
                    <a:pt x="103561" y="32266"/>
                    <a:pt x="107609" y="30469"/>
                    <a:pt x="110526" y="27540"/>
                  </a:cubicBezTo>
                  <a:cubicBezTo>
                    <a:pt x="113491" y="24575"/>
                    <a:pt x="115301" y="20467"/>
                    <a:pt x="115253" y="15931"/>
                  </a:cubicBezTo>
                  <a:cubicBezTo>
                    <a:pt x="115134" y="7025"/>
                    <a:pt x="107597" y="1"/>
                    <a:pt x="98691" y="1"/>
                  </a:cubicBezTo>
                  <a:close/>
                </a:path>
              </a:pathLst>
            </a:custGeom>
            <a:solidFill>
              <a:srgbClr val="92D050">
                <a:alpha val="49000"/>
              </a:srgbClr>
            </a:solidFill>
            <a:ln>
              <a:noFill/>
            </a:ln>
          </p:spPr>
          <p:txBody>
            <a:bodyPr spcFirstLastPara="1" wrap="square" lIns="731500" tIns="91425" rIns="274300" bIns="91425" anchor="ctr" anchorCtr="0">
              <a:noAutofit/>
            </a:bodyPr>
            <a:lstStyle/>
            <a:p>
              <a:pPr marL="0" lvl="0" indent="0" algn="ctr" rtl="0">
                <a:spcBef>
                  <a:spcPts val="0"/>
                </a:spcBef>
                <a:spcAft>
                  <a:spcPts val="0"/>
                </a:spcAft>
                <a:buClr>
                  <a:schemeClr val="dk1"/>
                </a:buClr>
                <a:buSzPts val="1100"/>
                <a:buFont typeface="Arial"/>
                <a:buNone/>
              </a:pPr>
              <a:endParaRPr sz="1400" b="1">
                <a:latin typeface="Times New Roman" panose="02020603050405020304" pitchFamily="18" charset="0"/>
                <a:ea typeface="Roboto"/>
                <a:cs typeface="Times New Roman" panose="02020603050405020304" pitchFamily="18" charset="0"/>
                <a:sym typeface="Roboto"/>
              </a:endParaRPr>
            </a:p>
          </p:txBody>
        </p:sp>
        <p:sp>
          <p:nvSpPr>
            <p:cNvPr id="31" name="Google Shape;869;p33">
              <a:extLst>
                <a:ext uri="{FF2B5EF4-FFF2-40B4-BE49-F238E27FC236}">
                  <a16:creationId xmlns:a16="http://schemas.microsoft.com/office/drawing/2014/main" id="{B6523728-44A4-CFCA-DBC4-E92F773DDCC4}"/>
                </a:ext>
              </a:extLst>
            </p:cNvPr>
            <p:cNvSpPr/>
            <p:nvPr/>
          </p:nvSpPr>
          <p:spPr>
            <a:xfrm>
              <a:off x="4860575" y="633850"/>
              <a:ext cx="469425" cy="469425"/>
            </a:xfrm>
            <a:custGeom>
              <a:avLst/>
              <a:gdLst/>
              <a:ahLst/>
              <a:cxnLst/>
              <a:rect l="l" t="t" r="r" b="b"/>
              <a:pathLst>
                <a:path w="18777" h="18777" extrusionOk="0">
                  <a:moveTo>
                    <a:pt x="18777" y="0"/>
                  </a:moveTo>
                  <a:cubicBezTo>
                    <a:pt x="8406" y="0"/>
                    <a:pt x="0" y="8406"/>
                    <a:pt x="0" y="18776"/>
                  </a:cubicBezTo>
                  <a:lnTo>
                    <a:pt x="18777" y="18776"/>
                  </a:lnTo>
                  <a:lnTo>
                    <a:pt x="18777" y="0"/>
                  </a:ln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0;p33">
              <a:extLst>
                <a:ext uri="{FF2B5EF4-FFF2-40B4-BE49-F238E27FC236}">
                  <a16:creationId xmlns:a16="http://schemas.microsoft.com/office/drawing/2014/main" id="{EC74186C-04E5-AB46-77EC-E0170F379ECB}"/>
                </a:ext>
              </a:extLst>
            </p:cNvPr>
            <p:cNvSpPr/>
            <p:nvPr/>
          </p:nvSpPr>
          <p:spPr>
            <a:xfrm>
              <a:off x="5329975" y="1103250"/>
              <a:ext cx="469425" cy="469425"/>
            </a:xfrm>
            <a:custGeom>
              <a:avLst/>
              <a:gdLst/>
              <a:ahLst/>
              <a:cxnLst/>
              <a:rect l="l" t="t" r="r" b="b"/>
              <a:pathLst>
                <a:path w="18777" h="18777" extrusionOk="0">
                  <a:moveTo>
                    <a:pt x="1" y="0"/>
                  </a:moveTo>
                  <a:lnTo>
                    <a:pt x="1" y="18777"/>
                  </a:lnTo>
                  <a:cubicBezTo>
                    <a:pt x="10371" y="18777"/>
                    <a:pt x="18777" y="10371"/>
                    <a:pt x="18777" y="0"/>
                  </a:cubicBez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71;p33">
              <a:extLst>
                <a:ext uri="{FF2B5EF4-FFF2-40B4-BE49-F238E27FC236}">
                  <a16:creationId xmlns:a16="http://schemas.microsoft.com/office/drawing/2014/main" id="{6511184B-62E6-7189-614D-B90FE15CE666}"/>
                </a:ext>
              </a:extLst>
            </p:cNvPr>
            <p:cNvSpPr/>
            <p:nvPr/>
          </p:nvSpPr>
          <p:spPr>
            <a:xfrm>
              <a:off x="4926650" y="699925"/>
              <a:ext cx="806675" cy="806675"/>
            </a:xfrm>
            <a:custGeom>
              <a:avLst/>
              <a:gdLst/>
              <a:ahLst/>
              <a:cxnLst/>
              <a:rect l="l" t="t" r="r" b="b"/>
              <a:pathLst>
                <a:path w="32267" h="32267" extrusionOk="0">
                  <a:moveTo>
                    <a:pt x="16134" y="1"/>
                  </a:moveTo>
                  <a:cubicBezTo>
                    <a:pt x="7216" y="1"/>
                    <a:pt x="1" y="7216"/>
                    <a:pt x="1" y="16133"/>
                  </a:cubicBezTo>
                  <a:cubicBezTo>
                    <a:pt x="1" y="25039"/>
                    <a:pt x="7216" y="32266"/>
                    <a:pt x="16134" y="32266"/>
                  </a:cubicBezTo>
                  <a:cubicBezTo>
                    <a:pt x="25051" y="32266"/>
                    <a:pt x="32266" y="25039"/>
                    <a:pt x="32266" y="16133"/>
                  </a:cubicBezTo>
                  <a:cubicBezTo>
                    <a:pt x="32266" y="7216"/>
                    <a:pt x="25051" y="1"/>
                    <a:pt x="16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72;p33">
              <a:extLst>
                <a:ext uri="{FF2B5EF4-FFF2-40B4-BE49-F238E27FC236}">
                  <a16:creationId xmlns:a16="http://schemas.microsoft.com/office/drawing/2014/main" id="{712C9CE7-BB34-3091-E442-DE9EB2617B39}"/>
                </a:ext>
              </a:extLst>
            </p:cNvPr>
            <p:cNvSpPr/>
            <p:nvPr/>
          </p:nvSpPr>
          <p:spPr>
            <a:xfrm>
              <a:off x="5034700" y="807975"/>
              <a:ext cx="590575" cy="590575"/>
            </a:xfrm>
            <a:custGeom>
              <a:avLst/>
              <a:gdLst/>
              <a:ahLst/>
              <a:cxnLst/>
              <a:rect l="l" t="t" r="r" b="b"/>
              <a:pathLst>
                <a:path w="23623" h="23623" extrusionOk="0">
                  <a:moveTo>
                    <a:pt x="11812" y="0"/>
                  </a:moveTo>
                  <a:cubicBezTo>
                    <a:pt x="5287" y="0"/>
                    <a:pt x="1" y="5287"/>
                    <a:pt x="1" y="11811"/>
                  </a:cubicBezTo>
                  <a:cubicBezTo>
                    <a:pt x="1" y="18336"/>
                    <a:pt x="5287" y="23622"/>
                    <a:pt x="11812" y="23622"/>
                  </a:cubicBezTo>
                  <a:cubicBezTo>
                    <a:pt x="18336" y="23622"/>
                    <a:pt x="23623" y="18336"/>
                    <a:pt x="23623" y="11811"/>
                  </a:cubicBezTo>
                  <a:cubicBezTo>
                    <a:pt x="23623" y="5287"/>
                    <a:pt x="18336" y="0"/>
                    <a:pt x="11812" y="0"/>
                  </a:cubicBezTo>
                  <a:close/>
                </a:path>
              </a:pathLst>
            </a:custGeom>
            <a:solidFill>
              <a:srgbClr val="92D0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rgbClr val="FFFFFF"/>
                  </a:solidFill>
                  <a:latin typeface="Fira Sans Extra Condensed Medium"/>
                  <a:ea typeface="Fira Sans Extra Condensed Medium"/>
                  <a:cs typeface="Fira Sans Extra Condensed Medium"/>
                  <a:sym typeface="Fira Sans Extra Condensed Medium"/>
                </a:rPr>
                <a:t>2</a:t>
              </a:r>
              <a:endParaRPr sz="20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41" name="Google Shape;867;p33">
            <a:extLst>
              <a:ext uri="{FF2B5EF4-FFF2-40B4-BE49-F238E27FC236}">
                <a16:creationId xmlns:a16="http://schemas.microsoft.com/office/drawing/2014/main" id="{DDEED6F3-AB27-17AB-832A-79410DDA3BE5}"/>
              </a:ext>
            </a:extLst>
          </p:cNvPr>
          <p:cNvGrpSpPr/>
          <p:nvPr/>
        </p:nvGrpSpPr>
        <p:grpSpPr>
          <a:xfrm>
            <a:off x="173430" y="2618330"/>
            <a:ext cx="2438042" cy="329697"/>
            <a:chOff x="4860575" y="633850"/>
            <a:chExt cx="5963785" cy="938825"/>
          </a:xfrm>
        </p:grpSpPr>
        <p:sp>
          <p:nvSpPr>
            <p:cNvPr id="42" name="Google Shape;868;p33">
              <a:extLst>
                <a:ext uri="{FF2B5EF4-FFF2-40B4-BE49-F238E27FC236}">
                  <a16:creationId xmlns:a16="http://schemas.microsoft.com/office/drawing/2014/main" id="{7CDB53FF-ED7E-F214-A79D-7F6482A7E4D4}"/>
                </a:ext>
              </a:extLst>
            </p:cNvPr>
            <p:cNvSpPr/>
            <p:nvPr/>
          </p:nvSpPr>
          <p:spPr>
            <a:xfrm>
              <a:off x="5329967" y="699924"/>
              <a:ext cx="5494393" cy="806676"/>
            </a:xfrm>
            <a:custGeom>
              <a:avLst/>
              <a:gdLst/>
              <a:ahLst/>
              <a:cxnLst/>
              <a:rect l="l" t="t" r="r" b="b"/>
              <a:pathLst>
                <a:path w="115301" h="32267" extrusionOk="0">
                  <a:moveTo>
                    <a:pt x="32278" y="1"/>
                  </a:moveTo>
                  <a:cubicBezTo>
                    <a:pt x="23361" y="1"/>
                    <a:pt x="16133" y="7216"/>
                    <a:pt x="16133" y="16133"/>
                  </a:cubicBezTo>
                  <a:cubicBezTo>
                    <a:pt x="16133" y="25039"/>
                    <a:pt x="8918" y="32266"/>
                    <a:pt x="1" y="32266"/>
                  </a:cubicBezTo>
                  <a:lnTo>
                    <a:pt x="99108" y="32266"/>
                  </a:lnTo>
                  <a:cubicBezTo>
                    <a:pt x="103561" y="32266"/>
                    <a:pt x="107609" y="30469"/>
                    <a:pt x="110526" y="27540"/>
                  </a:cubicBezTo>
                  <a:cubicBezTo>
                    <a:pt x="113491" y="24575"/>
                    <a:pt x="115301" y="20467"/>
                    <a:pt x="115253" y="15931"/>
                  </a:cubicBezTo>
                  <a:cubicBezTo>
                    <a:pt x="115134" y="7025"/>
                    <a:pt x="107597" y="1"/>
                    <a:pt x="98691" y="1"/>
                  </a:cubicBezTo>
                  <a:close/>
                </a:path>
              </a:pathLst>
            </a:custGeom>
            <a:solidFill>
              <a:schemeClr val="accent2">
                <a:lumMod val="40000"/>
                <a:lumOff val="60000"/>
                <a:alpha val="49000"/>
              </a:schemeClr>
            </a:solidFill>
            <a:ln>
              <a:noFill/>
            </a:ln>
          </p:spPr>
          <p:txBody>
            <a:bodyPr spcFirstLastPara="1" wrap="square" lIns="731500" tIns="91425" rIns="274300" bIns="91425" anchor="ctr" anchorCtr="0">
              <a:noAutofit/>
            </a:bodyPr>
            <a:lstStyle/>
            <a:p>
              <a:pPr marL="0" lvl="0" indent="0" algn="ctr" rtl="0">
                <a:spcBef>
                  <a:spcPts val="0"/>
                </a:spcBef>
                <a:spcAft>
                  <a:spcPts val="0"/>
                </a:spcAft>
                <a:buClr>
                  <a:schemeClr val="dk1"/>
                </a:buClr>
                <a:buSzPts val="1100"/>
                <a:buFont typeface="Arial"/>
                <a:buNone/>
              </a:pPr>
              <a:endParaRPr sz="1400" b="1">
                <a:latin typeface="Times New Roman" panose="02020603050405020304" pitchFamily="18" charset="0"/>
                <a:ea typeface="Roboto"/>
                <a:cs typeface="Times New Roman" panose="02020603050405020304" pitchFamily="18" charset="0"/>
                <a:sym typeface="Roboto"/>
              </a:endParaRPr>
            </a:p>
          </p:txBody>
        </p:sp>
        <p:sp>
          <p:nvSpPr>
            <p:cNvPr id="43" name="Google Shape;869;p33">
              <a:extLst>
                <a:ext uri="{FF2B5EF4-FFF2-40B4-BE49-F238E27FC236}">
                  <a16:creationId xmlns:a16="http://schemas.microsoft.com/office/drawing/2014/main" id="{F7EA73F3-5227-ED29-8EFD-62E91B3366EA}"/>
                </a:ext>
              </a:extLst>
            </p:cNvPr>
            <p:cNvSpPr/>
            <p:nvPr/>
          </p:nvSpPr>
          <p:spPr>
            <a:xfrm>
              <a:off x="4860575" y="633850"/>
              <a:ext cx="469425" cy="469425"/>
            </a:xfrm>
            <a:custGeom>
              <a:avLst/>
              <a:gdLst/>
              <a:ahLst/>
              <a:cxnLst/>
              <a:rect l="l" t="t" r="r" b="b"/>
              <a:pathLst>
                <a:path w="18777" h="18777" extrusionOk="0">
                  <a:moveTo>
                    <a:pt x="18777" y="0"/>
                  </a:moveTo>
                  <a:cubicBezTo>
                    <a:pt x="8406" y="0"/>
                    <a:pt x="0" y="8406"/>
                    <a:pt x="0" y="18776"/>
                  </a:cubicBezTo>
                  <a:lnTo>
                    <a:pt x="18777" y="18776"/>
                  </a:lnTo>
                  <a:lnTo>
                    <a:pt x="18777" y="0"/>
                  </a:lnTo>
                  <a:close/>
                </a:path>
              </a:pathLst>
            </a:custGeom>
            <a:solidFill>
              <a:schemeClr val="accent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70;p33">
              <a:extLst>
                <a:ext uri="{FF2B5EF4-FFF2-40B4-BE49-F238E27FC236}">
                  <a16:creationId xmlns:a16="http://schemas.microsoft.com/office/drawing/2014/main" id="{B528821E-261A-53FE-5245-A6F4739B20F3}"/>
                </a:ext>
              </a:extLst>
            </p:cNvPr>
            <p:cNvSpPr/>
            <p:nvPr/>
          </p:nvSpPr>
          <p:spPr>
            <a:xfrm>
              <a:off x="5329975" y="1103250"/>
              <a:ext cx="469425" cy="469425"/>
            </a:xfrm>
            <a:custGeom>
              <a:avLst/>
              <a:gdLst/>
              <a:ahLst/>
              <a:cxnLst/>
              <a:rect l="l" t="t" r="r" b="b"/>
              <a:pathLst>
                <a:path w="18777" h="18777" extrusionOk="0">
                  <a:moveTo>
                    <a:pt x="1" y="0"/>
                  </a:moveTo>
                  <a:lnTo>
                    <a:pt x="1" y="18777"/>
                  </a:lnTo>
                  <a:cubicBezTo>
                    <a:pt x="10371" y="18777"/>
                    <a:pt x="18777" y="10371"/>
                    <a:pt x="18777" y="0"/>
                  </a:cubicBezTo>
                  <a:close/>
                </a:path>
              </a:pathLst>
            </a:custGeom>
            <a:solidFill>
              <a:schemeClr val="accent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71;p33">
              <a:extLst>
                <a:ext uri="{FF2B5EF4-FFF2-40B4-BE49-F238E27FC236}">
                  <a16:creationId xmlns:a16="http://schemas.microsoft.com/office/drawing/2014/main" id="{B09CA7DB-8567-4C8D-2E97-32FD33250B6E}"/>
                </a:ext>
              </a:extLst>
            </p:cNvPr>
            <p:cNvSpPr/>
            <p:nvPr/>
          </p:nvSpPr>
          <p:spPr>
            <a:xfrm>
              <a:off x="4926650" y="699925"/>
              <a:ext cx="806675" cy="806675"/>
            </a:xfrm>
            <a:custGeom>
              <a:avLst/>
              <a:gdLst/>
              <a:ahLst/>
              <a:cxnLst/>
              <a:rect l="l" t="t" r="r" b="b"/>
              <a:pathLst>
                <a:path w="32267" h="32267" extrusionOk="0">
                  <a:moveTo>
                    <a:pt x="16134" y="1"/>
                  </a:moveTo>
                  <a:cubicBezTo>
                    <a:pt x="7216" y="1"/>
                    <a:pt x="1" y="7216"/>
                    <a:pt x="1" y="16133"/>
                  </a:cubicBezTo>
                  <a:cubicBezTo>
                    <a:pt x="1" y="25039"/>
                    <a:pt x="7216" y="32266"/>
                    <a:pt x="16134" y="32266"/>
                  </a:cubicBezTo>
                  <a:cubicBezTo>
                    <a:pt x="25051" y="32266"/>
                    <a:pt x="32266" y="25039"/>
                    <a:pt x="32266" y="16133"/>
                  </a:cubicBezTo>
                  <a:cubicBezTo>
                    <a:pt x="32266" y="7216"/>
                    <a:pt x="25051" y="1"/>
                    <a:pt x="16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72;p33">
              <a:extLst>
                <a:ext uri="{FF2B5EF4-FFF2-40B4-BE49-F238E27FC236}">
                  <a16:creationId xmlns:a16="http://schemas.microsoft.com/office/drawing/2014/main" id="{0E16CC6F-73A8-2D27-8A4A-8282FA379519}"/>
                </a:ext>
              </a:extLst>
            </p:cNvPr>
            <p:cNvSpPr/>
            <p:nvPr/>
          </p:nvSpPr>
          <p:spPr>
            <a:xfrm>
              <a:off x="5034700" y="807975"/>
              <a:ext cx="590575" cy="590575"/>
            </a:xfrm>
            <a:custGeom>
              <a:avLst/>
              <a:gdLst/>
              <a:ahLst/>
              <a:cxnLst/>
              <a:rect l="l" t="t" r="r" b="b"/>
              <a:pathLst>
                <a:path w="23623" h="23623" extrusionOk="0">
                  <a:moveTo>
                    <a:pt x="11812" y="0"/>
                  </a:moveTo>
                  <a:cubicBezTo>
                    <a:pt x="5287" y="0"/>
                    <a:pt x="1" y="5287"/>
                    <a:pt x="1" y="11811"/>
                  </a:cubicBezTo>
                  <a:cubicBezTo>
                    <a:pt x="1" y="18336"/>
                    <a:pt x="5287" y="23622"/>
                    <a:pt x="11812" y="23622"/>
                  </a:cubicBezTo>
                  <a:cubicBezTo>
                    <a:pt x="18336" y="23622"/>
                    <a:pt x="23623" y="18336"/>
                    <a:pt x="23623" y="11811"/>
                  </a:cubicBezTo>
                  <a:cubicBezTo>
                    <a:pt x="23623" y="5287"/>
                    <a:pt x="18336" y="0"/>
                    <a:pt x="11812" y="0"/>
                  </a:cubicBezTo>
                  <a:close/>
                </a:path>
              </a:pathLst>
            </a:custGeom>
            <a:solidFill>
              <a:schemeClr val="accent2">
                <a:lumMod val="40000"/>
                <a:lumOff val="6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rgbClr val="FFFFFF"/>
                  </a:solidFill>
                  <a:latin typeface="Fira Sans Extra Condensed Medium"/>
                  <a:ea typeface="Fira Sans Extra Condensed Medium"/>
                  <a:cs typeface="Fira Sans Extra Condensed Medium"/>
                  <a:sym typeface="Fira Sans Extra Condensed Medium"/>
                </a:rPr>
                <a:t>3</a:t>
              </a:r>
              <a:endParaRPr sz="2000">
                <a:solidFill>
                  <a:srgbClr val="FFFFFF"/>
                </a:solidFill>
                <a:latin typeface="Fira Sans Extra Condensed Medium"/>
                <a:ea typeface="Fira Sans Extra Condensed Medium"/>
                <a:cs typeface="Fira Sans Extra Condensed Medium"/>
                <a:sym typeface="Fira Sans Extra Condensed Medium"/>
              </a:endParaRPr>
            </a:p>
          </p:txBody>
        </p:sp>
      </p:grpSp>
      <p:sp>
        <p:nvSpPr>
          <p:cNvPr id="2" name="TextBox 1">
            <a:extLst>
              <a:ext uri="{FF2B5EF4-FFF2-40B4-BE49-F238E27FC236}">
                <a16:creationId xmlns:a16="http://schemas.microsoft.com/office/drawing/2014/main" id="{AB3C84F0-25A1-186E-2535-0D041DEB0FF0}"/>
              </a:ext>
            </a:extLst>
          </p:cNvPr>
          <p:cNvSpPr txBox="1"/>
          <p:nvPr/>
        </p:nvSpPr>
        <p:spPr>
          <a:xfrm>
            <a:off x="-497305" y="4828150"/>
            <a:ext cx="9641305" cy="338554"/>
          </a:xfrm>
          <a:prstGeom prst="rect">
            <a:avLst/>
          </a:prstGeom>
          <a:noFill/>
        </p:spPr>
        <p:txBody>
          <a:bodyPr wrap="square">
            <a:spAutoFit/>
          </a:bodyPr>
          <a:lstStyle/>
          <a:p>
            <a:pPr marL="482600" lvl="1" algn="just">
              <a:spcBef>
                <a:spcPts val="400"/>
              </a:spcBef>
              <a:buClr>
                <a:schemeClr val="dk1"/>
              </a:buClr>
              <a:buSzPts val="1600"/>
            </a:pPr>
            <a:r>
              <a:rPr lang="en-IN" sz="800" baseline="30000" dirty="0">
                <a:latin typeface="Times New Roman" panose="02020603050405020304" pitchFamily="18" charset="0"/>
                <a:cs typeface="Times New Roman" panose="02020603050405020304" pitchFamily="18" charset="0"/>
              </a:rPr>
              <a:t>1</a:t>
            </a:r>
            <a:r>
              <a:rPr lang="en-IN" sz="800" dirty="0">
                <a:latin typeface="Times New Roman" panose="02020603050405020304" pitchFamily="18" charset="0"/>
                <a:cs typeface="Times New Roman" panose="02020603050405020304" pitchFamily="18" charset="0"/>
              </a:rPr>
              <a:t>Alruwaili, N. W., Alqahtani, N., Alanazi, M. H., Alanazi, B. S., Aljrbua, M. S., &amp; Gatar, O. M. (2023). The effect of nutrition and physical activity on sleep quality among adults: A scoping review. </a:t>
            </a:r>
            <a:r>
              <a:rPr lang="en-IN" sz="800" i="1" dirty="0">
                <a:latin typeface="Times New Roman" panose="02020603050405020304" pitchFamily="18" charset="0"/>
                <a:cs typeface="Times New Roman" panose="02020603050405020304" pitchFamily="18" charset="0"/>
              </a:rPr>
              <a:t>Sleep Science and Practice</a:t>
            </a:r>
            <a:r>
              <a:rPr lang="en-IN" sz="800" dirty="0">
                <a:latin typeface="Times New Roman" panose="02020603050405020304" pitchFamily="18" charset="0"/>
                <a:cs typeface="Times New Roman" panose="02020603050405020304" pitchFamily="18" charset="0"/>
              </a:rPr>
              <a:t>, 7(1), 8</a:t>
            </a:r>
            <a:r>
              <a:rPr lang="en-IN" sz="800" dirty="0">
                <a:solidFill>
                  <a:schemeClr val="accent6">
                    <a:lumMod val="10000"/>
                  </a:schemeClr>
                </a:solidFill>
                <a:latin typeface="Times New Roman" panose="02020603050405020304" pitchFamily="18" charset="0"/>
                <a:cs typeface="Times New Roman" panose="02020603050405020304" pitchFamily="18" charset="0"/>
              </a:rPr>
              <a:t>. https://doi.org/10.1186/s41606-023-00090-4</a:t>
            </a:r>
          </a:p>
        </p:txBody>
      </p:sp>
      <p:sp>
        <p:nvSpPr>
          <p:cNvPr id="3" name="Google Shape;600;p35">
            <a:extLst>
              <a:ext uri="{FF2B5EF4-FFF2-40B4-BE49-F238E27FC236}">
                <a16:creationId xmlns:a16="http://schemas.microsoft.com/office/drawing/2014/main" id="{973C4A28-41BA-642D-FDA6-CE76E4865EED}"/>
              </a:ext>
            </a:extLst>
          </p:cNvPr>
          <p:cNvSpPr txBox="1"/>
          <p:nvPr/>
        </p:nvSpPr>
        <p:spPr>
          <a:xfrm>
            <a:off x="1144776" y="691466"/>
            <a:ext cx="895587" cy="32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500" b="1">
                <a:solidFill>
                  <a:schemeClr val="accent6">
                    <a:lumMod val="10000"/>
                  </a:schemeClr>
                </a:solidFill>
                <a:latin typeface="Times New Roman" panose="02020603050405020304" pitchFamily="18" charset="0"/>
                <a:ea typeface="Roboto"/>
                <a:cs typeface="Times New Roman" panose="02020603050405020304" pitchFamily="18" charset="0"/>
                <a:sym typeface="Roboto"/>
              </a:rPr>
              <a:t>Problem </a:t>
            </a:r>
          </a:p>
        </p:txBody>
      </p:sp>
      <p:sp>
        <p:nvSpPr>
          <p:cNvPr id="4" name="Google Shape;600;p35">
            <a:extLst>
              <a:ext uri="{FF2B5EF4-FFF2-40B4-BE49-F238E27FC236}">
                <a16:creationId xmlns:a16="http://schemas.microsoft.com/office/drawing/2014/main" id="{2AC28134-BFC3-2CD8-AF6D-F5AACC681FD0}"/>
              </a:ext>
            </a:extLst>
          </p:cNvPr>
          <p:cNvSpPr txBox="1"/>
          <p:nvPr/>
        </p:nvSpPr>
        <p:spPr>
          <a:xfrm>
            <a:off x="1019810" y="1677638"/>
            <a:ext cx="1264601" cy="32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500" b="1">
                <a:solidFill>
                  <a:schemeClr val="accent6">
                    <a:lumMod val="10000"/>
                  </a:schemeClr>
                </a:solidFill>
                <a:latin typeface="Times New Roman" panose="02020603050405020304" pitchFamily="18" charset="0"/>
                <a:ea typeface="Roboto"/>
                <a:cs typeface="Times New Roman" panose="02020603050405020304" pitchFamily="18" charset="0"/>
                <a:sym typeface="Roboto"/>
              </a:rPr>
              <a:t>Methodology </a:t>
            </a:r>
          </a:p>
        </p:txBody>
      </p:sp>
      <p:sp>
        <p:nvSpPr>
          <p:cNvPr id="6" name="TextBox 5">
            <a:extLst>
              <a:ext uri="{FF2B5EF4-FFF2-40B4-BE49-F238E27FC236}">
                <a16:creationId xmlns:a16="http://schemas.microsoft.com/office/drawing/2014/main" id="{3543B8C3-7B58-EFFE-78B5-48624FECC1AB}"/>
              </a:ext>
            </a:extLst>
          </p:cNvPr>
          <p:cNvSpPr txBox="1"/>
          <p:nvPr/>
        </p:nvSpPr>
        <p:spPr>
          <a:xfrm>
            <a:off x="-215423" y="2948027"/>
            <a:ext cx="8813991" cy="2195473"/>
          </a:xfrm>
          <a:prstGeom prst="rect">
            <a:avLst/>
          </a:prstGeom>
          <a:noFill/>
        </p:spPr>
        <p:txBody>
          <a:bodyPr wrap="square">
            <a:spAutoFit/>
          </a:bodyPr>
          <a:lstStyle/>
          <a:p>
            <a:pPr marL="768350" lvl="1" indent="-285750" algn="just">
              <a:lnSpc>
                <a:spcPct val="150000"/>
              </a:lnSpc>
              <a:spcBef>
                <a:spcPts val="400"/>
              </a:spcBef>
              <a:buClr>
                <a:schemeClr val="dk1"/>
              </a:buClr>
              <a:buSzPts val="1600"/>
              <a:buFont typeface="Arial" panose="020B0604020202020204" pitchFamily="34" charset="0"/>
              <a:buChar char="•"/>
            </a:pPr>
            <a:r>
              <a:rPr lang="en-IN" sz="1200" b="1" dirty="0">
                <a:latin typeface="Times New Roman" panose="02020603050405020304" pitchFamily="18" charset="0"/>
                <a:cs typeface="Times New Roman" panose="02020603050405020304" pitchFamily="18" charset="0"/>
              </a:rPr>
              <a:t>Physical Activity: </a:t>
            </a:r>
            <a:r>
              <a:rPr lang="en-IN" sz="1200" dirty="0">
                <a:latin typeface="Times New Roman" panose="02020603050405020304" pitchFamily="18" charset="0"/>
                <a:cs typeface="Times New Roman" panose="02020603050405020304" pitchFamily="18" charset="0"/>
              </a:rPr>
              <a:t>Regular exercise significantly improves sleep quality and reduces sleep disorders.</a:t>
            </a:r>
          </a:p>
          <a:p>
            <a:pPr marL="768350" lvl="1" indent="-285750" algn="just">
              <a:lnSpc>
                <a:spcPct val="150000"/>
              </a:lnSpc>
              <a:spcBef>
                <a:spcPts val="400"/>
              </a:spcBef>
              <a:buClr>
                <a:schemeClr val="dk1"/>
              </a:buClr>
              <a:buSzPts val="1600"/>
              <a:buFont typeface="Arial" panose="020B0604020202020204" pitchFamily="34" charset="0"/>
              <a:buChar char="•"/>
            </a:pPr>
            <a:r>
              <a:rPr lang="en-IN" sz="1200" b="1" dirty="0">
                <a:latin typeface="Times New Roman" panose="02020603050405020304" pitchFamily="18" charset="0"/>
                <a:cs typeface="Times New Roman" panose="02020603050405020304" pitchFamily="18" charset="0"/>
              </a:rPr>
              <a:t>Nutrition: </a:t>
            </a:r>
            <a:r>
              <a:rPr lang="en-IN" sz="1200" dirty="0">
                <a:latin typeface="Times New Roman" panose="02020603050405020304" pitchFamily="18" charset="0"/>
                <a:cs typeface="Times New Roman" panose="02020603050405020304" pitchFamily="18" charset="0"/>
              </a:rPr>
              <a:t>Carbohydrate-rich diets enhance sleep quality, while high-fat diets are linked to disturbances.</a:t>
            </a:r>
          </a:p>
          <a:p>
            <a:pPr marL="482600" lvl="2" algn="just">
              <a:lnSpc>
                <a:spcPct val="150000"/>
              </a:lnSpc>
              <a:spcBef>
                <a:spcPts val="400"/>
              </a:spcBef>
              <a:buClr>
                <a:schemeClr val="dk1"/>
              </a:buClr>
              <a:buSzPts val="1600"/>
            </a:pPr>
            <a:r>
              <a:rPr lang="en-IN" sz="1200" dirty="0">
                <a:latin typeface="Times New Roman" panose="02020603050405020304" pitchFamily="18" charset="0"/>
                <a:cs typeface="Times New Roman" panose="02020603050405020304" pitchFamily="18" charset="0"/>
              </a:rPr>
              <a:t>	               Micronutrients like magnesium and melatonin positively influence sleep.</a:t>
            </a:r>
          </a:p>
          <a:p>
            <a:pPr marL="482600" lvl="2" algn="just">
              <a:lnSpc>
                <a:spcPct val="150000"/>
              </a:lnSpc>
              <a:spcBef>
                <a:spcPts val="400"/>
              </a:spcBef>
              <a:buClr>
                <a:schemeClr val="dk1"/>
              </a:buClr>
              <a:buSzPts val="1600"/>
            </a:pPr>
            <a:r>
              <a:rPr lang="en-IN" sz="1200" dirty="0">
                <a:latin typeface="Times New Roman" panose="02020603050405020304" pitchFamily="18" charset="0"/>
                <a:cs typeface="Times New Roman" panose="02020603050405020304" pitchFamily="18" charset="0"/>
              </a:rPr>
              <a:t>	               Caffeine and alcohol consumption are major disruptors of sleep.</a:t>
            </a:r>
          </a:p>
          <a:p>
            <a:pPr marL="768350" lvl="1" indent="-285750" algn="just">
              <a:lnSpc>
                <a:spcPct val="150000"/>
              </a:lnSpc>
              <a:spcBef>
                <a:spcPts val="400"/>
              </a:spcBef>
              <a:buClr>
                <a:schemeClr val="dk1"/>
              </a:buClr>
              <a:buSzPts val="1600"/>
              <a:buFont typeface="Arial" panose="020B0604020202020204" pitchFamily="34" charset="0"/>
              <a:buChar char="•"/>
            </a:pPr>
            <a:r>
              <a:rPr lang="en-IN" sz="1200" b="1" dirty="0">
                <a:latin typeface="Times New Roman" panose="02020603050405020304" pitchFamily="18" charset="0"/>
                <a:cs typeface="Times New Roman" panose="02020603050405020304" pitchFamily="18" charset="0"/>
              </a:rPr>
              <a:t>Sleep Disorders: </a:t>
            </a:r>
            <a:r>
              <a:rPr lang="en-IN" sz="1200" dirty="0">
                <a:latin typeface="Times New Roman" panose="02020603050405020304" pitchFamily="18" charset="0"/>
                <a:cs typeface="Times New Roman" panose="02020603050405020304" pitchFamily="18" charset="0"/>
              </a:rPr>
              <a:t>Insomnia is the most common issue linked to poor diet and inactivity, with serious health consequences like 		  diabetes and cardiovascular disease.</a:t>
            </a:r>
            <a:endParaRPr lang="en-IN" sz="1200" b="1" dirty="0">
              <a:latin typeface="Times New Roman" panose="02020603050405020304" pitchFamily="18" charset="0"/>
              <a:cs typeface="Times New Roman" panose="02020603050405020304" pitchFamily="18" charset="0"/>
            </a:endParaRPr>
          </a:p>
          <a:p>
            <a:pPr marL="482600" lvl="1" algn="just">
              <a:spcBef>
                <a:spcPts val="400"/>
              </a:spcBef>
              <a:buClr>
                <a:schemeClr val="dk1"/>
              </a:buClr>
              <a:buSzPts val="1600"/>
            </a:pPr>
            <a:endParaRPr lang="en-IN" sz="1200" dirty="0">
              <a:latin typeface="Times New Roman" panose="02020603050405020304" pitchFamily="18" charset="0"/>
              <a:cs typeface="Times New Roman" panose="02020603050405020304" pitchFamily="18" charset="0"/>
            </a:endParaRPr>
          </a:p>
        </p:txBody>
      </p:sp>
      <p:sp>
        <p:nvSpPr>
          <p:cNvPr id="12" name="Google Shape;600;p35">
            <a:extLst>
              <a:ext uri="{FF2B5EF4-FFF2-40B4-BE49-F238E27FC236}">
                <a16:creationId xmlns:a16="http://schemas.microsoft.com/office/drawing/2014/main" id="{8A095F47-7FFC-8C43-EA08-86DFB8F755B0}"/>
              </a:ext>
            </a:extLst>
          </p:cNvPr>
          <p:cNvSpPr txBox="1"/>
          <p:nvPr/>
        </p:nvSpPr>
        <p:spPr>
          <a:xfrm>
            <a:off x="923132" y="2615425"/>
            <a:ext cx="1405590" cy="32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500" b="1" dirty="0">
                <a:solidFill>
                  <a:schemeClr val="accent6">
                    <a:lumMod val="10000"/>
                  </a:schemeClr>
                </a:solidFill>
                <a:latin typeface="Times New Roman" panose="02020603050405020304" pitchFamily="18" charset="0"/>
                <a:ea typeface="Roboto"/>
                <a:cs typeface="Times New Roman" panose="02020603050405020304" pitchFamily="18" charset="0"/>
                <a:sym typeface="Roboto"/>
              </a:rPr>
              <a:t>Key Findings</a:t>
            </a:r>
          </a:p>
        </p:txBody>
      </p:sp>
    </p:spTree>
    <p:extLst>
      <p:ext uri="{BB962C8B-B14F-4D97-AF65-F5344CB8AC3E}">
        <p14:creationId xmlns:p14="http://schemas.microsoft.com/office/powerpoint/2010/main" val="37462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P spid="16" grpId="0"/>
      <p:bldP spid="5" grpId="0"/>
      <p:bldP spid="14" grpId="0" animBg="1"/>
      <p:bldP spid="15" grpId="0" animBg="1"/>
      <p:bldP spid="2" grpId="0"/>
      <p:bldP spid="3" grpId="0"/>
      <p:bldP spid="4" grpId="0"/>
      <p:bldP spid="6"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1F23C-409F-488E-9845-59C7953384D2}"/>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005984DB-EB92-3315-0358-0538BD200A8C}"/>
              </a:ext>
            </a:extLst>
          </p:cNvPr>
          <p:cNvSpPr txBox="1"/>
          <p:nvPr/>
        </p:nvSpPr>
        <p:spPr>
          <a:xfrm>
            <a:off x="-143660" y="1106344"/>
            <a:ext cx="9101552" cy="933589"/>
          </a:xfrm>
          <a:prstGeom prst="rect">
            <a:avLst/>
          </a:prstGeom>
          <a:noFill/>
        </p:spPr>
        <p:txBody>
          <a:bodyPr wrap="square">
            <a:spAutoFit/>
          </a:bodyPr>
          <a:lstStyle/>
          <a:p>
            <a:pPr marL="768350" lvl="1" indent="-285750" algn="just">
              <a:spcBef>
                <a:spcPts val="400"/>
              </a:spcBef>
              <a:buClr>
                <a:schemeClr val="dk1"/>
              </a:buClr>
              <a:buSzPts val="160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Examine the relationship between food and drink consumption close to bedtime and two key sleep factors: sleep duration and wakefulness after sleep onset (WASO).</a:t>
            </a:r>
          </a:p>
          <a:p>
            <a:pPr marL="768350" lvl="1" indent="-285750" algn="just">
              <a:spcBef>
                <a:spcPts val="400"/>
              </a:spcBef>
              <a:buClr>
                <a:schemeClr val="dk1"/>
              </a:buClr>
              <a:buSzPts val="160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Addresses conflicting advice on eating before sleeping and its impact on sleep quality.</a:t>
            </a:r>
          </a:p>
          <a:p>
            <a:pPr marL="768350" lvl="1" indent="-285750" algn="just">
              <a:spcBef>
                <a:spcPts val="400"/>
              </a:spcBef>
              <a:buClr>
                <a:schemeClr val="dk1"/>
              </a:buClr>
              <a:buSzPts val="1600"/>
              <a:buFont typeface="Arial" panose="020B0604020202020204" pitchFamily="34" charset="0"/>
              <a:buChar char="•"/>
            </a:pPr>
            <a:endParaRPr lang="en-IN" sz="12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29EBA11-EE3D-6766-7645-F67845CC5DF1}"/>
              </a:ext>
            </a:extLst>
          </p:cNvPr>
          <p:cNvSpPr txBox="1"/>
          <p:nvPr/>
        </p:nvSpPr>
        <p:spPr>
          <a:xfrm>
            <a:off x="-143659" y="2135968"/>
            <a:ext cx="9101551" cy="1405513"/>
          </a:xfrm>
          <a:prstGeom prst="rect">
            <a:avLst/>
          </a:prstGeom>
          <a:noFill/>
        </p:spPr>
        <p:txBody>
          <a:bodyPr wrap="square">
            <a:spAutoFit/>
          </a:bodyPr>
          <a:lstStyle/>
          <a:p>
            <a:pPr marL="768350" lvl="1" indent="-285750" algn="just">
              <a:spcBef>
                <a:spcPts val="400"/>
              </a:spcBef>
              <a:buClr>
                <a:schemeClr val="dk1"/>
              </a:buClr>
              <a:buSzPts val="1600"/>
              <a:buFont typeface="Arial" panose="020B0604020202020204" pitchFamily="34" charset="0"/>
              <a:buChar char="•"/>
            </a:pPr>
            <a:r>
              <a:rPr lang="en-IN" sz="1200">
                <a:latin typeface="Times New Roman" panose="02020603050405020304" pitchFamily="18" charset="0"/>
                <a:cs typeface="Times New Roman" panose="02020603050405020304" pitchFamily="18" charset="0"/>
              </a:rPr>
              <a:t>Utilized American Time Use Survey (ATUS) data from the 2003–2018 and analyzed responses from over 124,000 participants aged 15 and older.</a:t>
            </a:r>
          </a:p>
          <a:p>
            <a:pPr marL="768350" lvl="1" indent="-285750" algn="just">
              <a:spcBef>
                <a:spcPts val="400"/>
              </a:spcBef>
              <a:buClr>
                <a:schemeClr val="dk1"/>
              </a:buClr>
              <a:buSzPts val="1600"/>
              <a:buFont typeface="Arial" panose="020B0604020202020204" pitchFamily="34" charset="0"/>
              <a:buChar char="•"/>
            </a:pPr>
            <a:r>
              <a:rPr lang="en-IN" sz="1200">
                <a:latin typeface="Times New Roman" panose="02020603050405020304" pitchFamily="18" charset="0"/>
                <a:cs typeface="Times New Roman" panose="02020603050405020304" pitchFamily="18" charset="0"/>
              </a:rPr>
              <a:t>Participants reported activities, including eating and drinking within 24 hours before bedtime over two consecutive days.</a:t>
            </a:r>
          </a:p>
          <a:p>
            <a:pPr marL="768350" lvl="1" indent="-285750" algn="just">
              <a:spcBef>
                <a:spcPts val="400"/>
              </a:spcBef>
              <a:buClr>
                <a:schemeClr val="dk1"/>
              </a:buClr>
              <a:buSzPts val="1600"/>
              <a:buFont typeface="Arial" panose="020B0604020202020204" pitchFamily="34" charset="0"/>
              <a:buChar char="•"/>
            </a:pPr>
            <a:r>
              <a:rPr lang="en-IN" sz="1200">
                <a:latin typeface="Times New Roman" panose="02020603050405020304" pitchFamily="18" charset="0"/>
                <a:cs typeface="Times New Roman" panose="02020603050405020304" pitchFamily="18" charset="0"/>
              </a:rPr>
              <a:t>Linear logistic regression models stratified by gender are used to analyze the data.</a:t>
            </a:r>
          </a:p>
          <a:p>
            <a:pPr marL="768350" lvl="1" indent="-285750" algn="just">
              <a:spcBef>
                <a:spcPts val="400"/>
              </a:spcBef>
              <a:buClr>
                <a:schemeClr val="dk1"/>
              </a:buClr>
              <a:buSzPts val="1600"/>
              <a:buFont typeface="Arial" panose="020B0604020202020204" pitchFamily="34" charset="0"/>
              <a:buChar char="•"/>
            </a:pPr>
            <a:endParaRPr lang="en-IN" sz="1200">
              <a:latin typeface="Times New Roman" panose="02020603050405020304" pitchFamily="18" charset="0"/>
              <a:cs typeface="Times New Roman" panose="02020603050405020304" pitchFamily="18" charset="0"/>
            </a:endParaRPr>
          </a:p>
          <a:p>
            <a:pPr marL="768350" lvl="1" indent="-285750" algn="just">
              <a:spcBef>
                <a:spcPts val="400"/>
              </a:spcBef>
              <a:buClr>
                <a:schemeClr val="dk1"/>
              </a:buClr>
              <a:buSzPts val="1600"/>
              <a:buFont typeface="Arial" panose="020B0604020202020204" pitchFamily="34" charset="0"/>
              <a:buChar char="•"/>
            </a:pPr>
            <a:endParaRPr lang="en-IN" sz="120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ACDBC9C1-9BEB-C178-07DD-2848517D52A9}"/>
              </a:ext>
            </a:extLst>
          </p:cNvPr>
          <p:cNvSpPr txBox="1"/>
          <p:nvPr/>
        </p:nvSpPr>
        <p:spPr>
          <a:xfrm>
            <a:off x="-143660" y="3401004"/>
            <a:ext cx="8774314" cy="1538883"/>
          </a:xfrm>
          <a:prstGeom prst="rect">
            <a:avLst/>
          </a:prstGeom>
          <a:noFill/>
        </p:spPr>
        <p:txBody>
          <a:bodyPr wrap="square">
            <a:spAutoFit/>
          </a:bodyPr>
          <a:lstStyle/>
          <a:p>
            <a:pPr marL="768350" lvl="1" indent="-285750" algn="just">
              <a:spcBef>
                <a:spcPts val="400"/>
              </a:spcBef>
              <a:buClr>
                <a:schemeClr val="dk1"/>
              </a:buClr>
              <a:buSzPts val="1600"/>
              <a:buFont typeface="Arial" panose="020B0604020202020204" pitchFamily="34" charset="0"/>
              <a:buChar char="•"/>
            </a:pPr>
            <a:r>
              <a:rPr lang="en-IN" sz="1200" b="1">
                <a:latin typeface="Times New Roman" panose="02020603050405020304" pitchFamily="18" charset="0"/>
                <a:cs typeface="Times New Roman" panose="02020603050405020304" pitchFamily="18" charset="0"/>
              </a:rPr>
              <a:t>Eating/Drinking Before Bed: </a:t>
            </a:r>
            <a:r>
              <a:rPr lang="en-IN" sz="1200">
                <a:latin typeface="Times New Roman" panose="02020603050405020304" pitchFamily="18" charset="0"/>
                <a:cs typeface="Times New Roman" panose="02020603050405020304" pitchFamily="18" charset="0"/>
              </a:rPr>
              <a:t>Eating or drinking within one hour of bedtime was associated with longer sleep duration and an increased likelihood of WASO.</a:t>
            </a:r>
          </a:p>
          <a:p>
            <a:pPr marL="768350" lvl="1" indent="-285750" algn="just">
              <a:spcBef>
                <a:spcPts val="400"/>
              </a:spcBef>
              <a:buClr>
                <a:schemeClr val="dk1"/>
              </a:buClr>
              <a:buSzPts val="1600"/>
              <a:buFont typeface="Arial" panose="020B0604020202020204" pitchFamily="34" charset="0"/>
              <a:buChar char="•"/>
            </a:pPr>
            <a:r>
              <a:rPr lang="en-IN" sz="1200" b="1">
                <a:latin typeface="Times New Roman" panose="02020603050405020304" pitchFamily="18" charset="0"/>
                <a:cs typeface="Times New Roman" panose="02020603050405020304" pitchFamily="18" charset="0"/>
              </a:rPr>
              <a:t>Gender Differences:  </a:t>
            </a:r>
            <a:r>
              <a:rPr lang="en-IN" sz="1200">
                <a:latin typeface="Times New Roman" panose="02020603050405020304" pitchFamily="18" charset="0"/>
                <a:cs typeface="Times New Roman" panose="02020603050405020304" pitchFamily="18" charset="0"/>
              </a:rPr>
              <a:t>Women and men who experienced longer sleep duration but had higher odds of waking after sleep onset.</a:t>
            </a:r>
          </a:p>
          <a:p>
            <a:pPr marL="768350" lvl="1" indent="-285750" algn="just">
              <a:spcBef>
                <a:spcPts val="400"/>
              </a:spcBef>
              <a:buClr>
                <a:schemeClr val="dk1"/>
              </a:buClr>
              <a:buSzPts val="1600"/>
              <a:buFont typeface="Arial" panose="020B0604020202020204" pitchFamily="34" charset="0"/>
              <a:buChar char="•"/>
            </a:pPr>
            <a:r>
              <a:rPr lang="en-IN" sz="1200" b="1">
                <a:latin typeface="Times New Roman" panose="02020603050405020304" pitchFamily="18" charset="0"/>
                <a:cs typeface="Times New Roman" panose="02020603050405020304" pitchFamily="18" charset="0"/>
              </a:rPr>
              <a:t>Mealtime and Sleep: </a:t>
            </a:r>
            <a:r>
              <a:rPr lang="en-IN" sz="1200">
                <a:latin typeface="Times New Roman" panose="02020603050405020304" pitchFamily="18" charset="0"/>
                <a:cs typeface="Times New Roman" panose="02020603050405020304" pitchFamily="18" charset="0"/>
              </a:rPr>
              <a:t>Longer gaps between eating and bedtime reduced the chances of short sleep duration and sleep disruptions.</a:t>
            </a:r>
            <a:endParaRPr lang="en-IN" sz="1200" b="1">
              <a:latin typeface="Times New Roman" panose="02020603050405020304" pitchFamily="18" charset="0"/>
              <a:cs typeface="Times New Roman" panose="02020603050405020304" pitchFamily="18" charset="0"/>
            </a:endParaRPr>
          </a:p>
          <a:p>
            <a:pPr marL="768350" lvl="1" indent="-285750" algn="just">
              <a:spcBef>
                <a:spcPts val="400"/>
              </a:spcBef>
              <a:buClr>
                <a:schemeClr val="dk1"/>
              </a:buClr>
              <a:buSzPts val="1600"/>
              <a:buFont typeface="Arial" panose="020B0604020202020204" pitchFamily="34" charset="0"/>
              <a:buChar char="•"/>
            </a:pPr>
            <a:r>
              <a:rPr lang="en-IN" sz="1200" b="1">
                <a:latin typeface="Times New Roman" panose="02020603050405020304" pitchFamily="18" charset="0"/>
                <a:cs typeface="Times New Roman" panose="02020603050405020304" pitchFamily="18" charset="0"/>
              </a:rPr>
              <a:t>Sleep Quality vs. Length: </a:t>
            </a:r>
            <a:r>
              <a:rPr lang="en-IN" sz="1200">
                <a:latin typeface="Times New Roman" panose="02020603050405020304" pitchFamily="18" charset="0"/>
                <a:cs typeface="Times New Roman" panose="02020603050405020304" pitchFamily="18" charset="0"/>
              </a:rPr>
              <a:t>Eating or drinking close to bedtime improves sleep length but may negatively affect sleep quality 	</a:t>
            </a:r>
          </a:p>
        </p:txBody>
      </p:sp>
      <p:sp>
        <p:nvSpPr>
          <p:cNvPr id="2" name="Google Shape;598;p35">
            <a:extLst>
              <a:ext uri="{FF2B5EF4-FFF2-40B4-BE49-F238E27FC236}">
                <a16:creationId xmlns:a16="http://schemas.microsoft.com/office/drawing/2014/main" id="{7FB1C009-7079-3D99-BA48-8F5DB951C8D5}"/>
              </a:ext>
            </a:extLst>
          </p:cNvPr>
          <p:cNvSpPr/>
          <p:nvPr/>
        </p:nvSpPr>
        <p:spPr>
          <a:xfrm flipH="1">
            <a:off x="218268" y="138478"/>
            <a:ext cx="525871" cy="520507"/>
          </a:xfrm>
          <a:prstGeom prst="ellipse">
            <a:avLst/>
          </a:prstGeom>
          <a:gradFill>
            <a:gsLst>
              <a:gs pos="0">
                <a:schemeClr val="accent4">
                  <a:lumMod val="20000"/>
                  <a:lumOff val="80000"/>
                </a:schemeClr>
              </a:gs>
              <a:gs pos="94000">
                <a:schemeClr val="tx2">
                  <a:lumMod val="40000"/>
                  <a:lumOff val="60000"/>
                </a:schemeClr>
              </a:gs>
              <a:gs pos="23000">
                <a:schemeClr val="bg2">
                  <a:lumMod val="20000"/>
                  <a:lumOff val="80000"/>
                </a:schemeClr>
              </a:gs>
              <a:gs pos="4992">
                <a:schemeClr val="tx2">
                  <a:lumMod val="40000"/>
                  <a:lumOff val="60000"/>
                </a:schemeClr>
              </a:gs>
              <a:gs pos="50000">
                <a:schemeClr val="tx2">
                  <a:lumMod val="60000"/>
                  <a:lumOff val="40000"/>
                </a:schemeClr>
              </a:gs>
              <a:gs pos="100000">
                <a:schemeClr val="tx2">
                  <a:lumMod val="20000"/>
                  <a:lumOff val="80000"/>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597;p35">
            <a:extLst>
              <a:ext uri="{FF2B5EF4-FFF2-40B4-BE49-F238E27FC236}">
                <a16:creationId xmlns:a16="http://schemas.microsoft.com/office/drawing/2014/main" id="{71281D86-3409-A57B-EB57-7C88519DBB67}"/>
              </a:ext>
            </a:extLst>
          </p:cNvPr>
          <p:cNvSpPr/>
          <p:nvPr/>
        </p:nvSpPr>
        <p:spPr>
          <a:xfrm flipH="1">
            <a:off x="871353" y="185986"/>
            <a:ext cx="1621518" cy="394107"/>
          </a:xfrm>
          <a:prstGeom prst="chevron">
            <a:avLst>
              <a:gd name="adj" fmla="val 24864"/>
            </a:avLst>
          </a:prstGeom>
          <a:gradFill flip="none" rotWithShape="1">
            <a:gsLst>
              <a:gs pos="0">
                <a:schemeClr val="accent4">
                  <a:lumMod val="20000"/>
                  <a:lumOff val="80000"/>
                </a:schemeClr>
              </a:gs>
              <a:gs pos="50000">
                <a:schemeClr val="bg2">
                  <a:lumMod val="40000"/>
                  <a:lumOff val="60000"/>
                </a:schemeClr>
              </a:gs>
              <a:gs pos="100000">
                <a:schemeClr val="tx2">
                  <a:lumMod val="20000"/>
                  <a:lumOff val="80000"/>
                </a:schemeClr>
              </a:gs>
            </a:gsLst>
            <a:lin ang="5400000" scaled="1"/>
            <a:tileRect/>
          </a:gradFill>
          <a:ln>
            <a:noFill/>
          </a:ln>
        </p:spPr>
        <p:txBody>
          <a:bodyPr spcFirstLastPara="1" wrap="square" lIns="182875" tIns="91425" rIns="640075" bIns="91425" anchor="ctr" anchorCtr="0">
            <a:noAutofit/>
          </a:bodyPr>
          <a:lstStyle/>
          <a:p>
            <a:pPr marL="0" lvl="0" indent="0" algn="r" rtl="0">
              <a:spcBef>
                <a:spcPts val="0"/>
              </a:spcBef>
              <a:spcAft>
                <a:spcPts val="0"/>
              </a:spcAft>
              <a:buClr>
                <a:srgbClr val="000000"/>
              </a:buClr>
              <a:buSzPts val="1100"/>
              <a:buFont typeface="Arial"/>
              <a:buNone/>
            </a:pPr>
            <a:endParaRPr sz="1600">
              <a:solidFill>
                <a:srgbClr val="FFFFFF"/>
              </a:solidFill>
            </a:endParaRPr>
          </a:p>
        </p:txBody>
      </p:sp>
      <p:sp>
        <p:nvSpPr>
          <p:cNvPr id="4" name="Google Shape;600;p35">
            <a:extLst>
              <a:ext uri="{FF2B5EF4-FFF2-40B4-BE49-F238E27FC236}">
                <a16:creationId xmlns:a16="http://schemas.microsoft.com/office/drawing/2014/main" id="{CDA59E4B-E9F1-B8B7-B59B-8F79572403BD}"/>
              </a:ext>
            </a:extLst>
          </p:cNvPr>
          <p:cNvSpPr txBox="1"/>
          <p:nvPr/>
        </p:nvSpPr>
        <p:spPr>
          <a:xfrm>
            <a:off x="1039880" y="260649"/>
            <a:ext cx="1204228" cy="24304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000" b="1">
                <a:solidFill>
                  <a:schemeClr val="tx1"/>
                </a:solidFill>
                <a:latin typeface="Times New Roman" panose="02020603050405020304" pitchFamily="18" charset="0"/>
                <a:ea typeface="Roboto"/>
                <a:cs typeface="Times New Roman" panose="02020603050405020304" pitchFamily="18" charset="0"/>
                <a:sym typeface="Roboto"/>
              </a:rPr>
              <a:t>Paper </a:t>
            </a:r>
          </a:p>
        </p:txBody>
      </p:sp>
      <p:sp>
        <p:nvSpPr>
          <p:cNvPr id="6" name="Google Shape;599;p35">
            <a:extLst>
              <a:ext uri="{FF2B5EF4-FFF2-40B4-BE49-F238E27FC236}">
                <a16:creationId xmlns:a16="http://schemas.microsoft.com/office/drawing/2014/main" id="{F43B9A58-6DD0-D7A9-0F77-24CC2850AD16}"/>
              </a:ext>
            </a:extLst>
          </p:cNvPr>
          <p:cNvSpPr txBox="1"/>
          <p:nvPr/>
        </p:nvSpPr>
        <p:spPr>
          <a:xfrm>
            <a:off x="47263" y="266514"/>
            <a:ext cx="856200" cy="22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tx1"/>
                </a:solidFill>
                <a:latin typeface="Times New Roman" panose="02020603050405020304" pitchFamily="18" charset="0"/>
                <a:ea typeface="Fira Sans Extra Condensed Medium"/>
                <a:cs typeface="Times New Roman" panose="02020603050405020304" pitchFamily="18" charset="0"/>
                <a:sym typeface="Fira Sans Extra Condensed Medium"/>
              </a:rPr>
              <a:t>2</a:t>
            </a:r>
            <a:endParaRPr sz="3000">
              <a:solidFill>
                <a:schemeClr val="tx1"/>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sp>
        <p:nvSpPr>
          <p:cNvPr id="7" name="Rounded Rectangle 6">
            <a:extLst>
              <a:ext uri="{FF2B5EF4-FFF2-40B4-BE49-F238E27FC236}">
                <a16:creationId xmlns:a16="http://schemas.microsoft.com/office/drawing/2014/main" id="{98677A84-F646-1A02-54B0-B9F409232F12}"/>
              </a:ext>
            </a:extLst>
          </p:cNvPr>
          <p:cNvSpPr/>
          <p:nvPr/>
        </p:nvSpPr>
        <p:spPr>
          <a:xfrm>
            <a:off x="3391037" y="146558"/>
            <a:ext cx="5566855" cy="520508"/>
          </a:xfrm>
          <a:prstGeom prst="roundRect">
            <a:avLst/>
          </a:prstGeom>
          <a:solidFill>
            <a:schemeClr val="accent3">
              <a:lumMod val="20000"/>
              <a:lumOff val="80000"/>
            </a:schemeClr>
          </a:solidFill>
          <a:ln w="25400">
            <a:solidFill>
              <a:schemeClr val="accent5">
                <a:lumMod val="1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b="1">
              <a:solidFill>
                <a:schemeClr val="bg1"/>
              </a:solidFill>
              <a:latin typeface="Times New Roman" panose="02020603050405020304" pitchFamily="18" charset="0"/>
              <a:cs typeface="Times New Roman" panose="02020603050405020304" pitchFamily="18" charset="0"/>
            </a:endParaRPr>
          </a:p>
          <a:p>
            <a:pPr algn="ctr"/>
            <a:r>
              <a:rPr lang="en-IN">
                <a:solidFill>
                  <a:schemeClr val="bg2"/>
                </a:solidFill>
                <a:latin typeface="Times New Roman" panose="02020603050405020304" pitchFamily="18" charset="0"/>
                <a:cs typeface="Times New Roman" panose="02020603050405020304" pitchFamily="18" charset="0"/>
              </a:rPr>
              <a:t>Associations between bedtime eating or drinking, sleep duration and wake after sleep onset: findings from the American time use survey</a:t>
            </a:r>
            <a:r>
              <a:rPr lang="en-IN" baseline="30000">
                <a:solidFill>
                  <a:schemeClr val="bg2"/>
                </a:solidFill>
                <a:latin typeface="Times New Roman" panose="02020603050405020304" pitchFamily="18" charset="0"/>
                <a:cs typeface="Times New Roman" panose="02020603050405020304" pitchFamily="18" charset="0"/>
              </a:rPr>
              <a:t>2</a:t>
            </a:r>
            <a:endParaRPr lang="en-IN">
              <a:solidFill>
                <a:schemeClr val="bg2"/>
              </a:solidFill>
              <a:latin typeface="Times New Roman" panose="02020603050405020304" pitchFamily="18" charset="0"/>
              <a:cs typeface="Times New Roman" panose="02020603050405020304" pitchFamily="18" charset="0"/>
            </a:endParaRPr>
          </a:p>
          <a:p>
            <a:pPr algn="ctr"/>
            <a:endParaRPr lang="en-US" b="1">
              <a:solidFill>
                <a:schemeClr val="bg1"/>
              </a:solidFill>
              <a:latin typeface="Times New Roman" panose="02020603050405020304" pitchFamily="18" charset="0"/>
              <a:cs typeface="Times New Roman" panose="02020603050405020304" pitchFamily="18" charset="0"/>
            </a:endParaRPr>
          </a:p>
        </p:txBody>
      </p:sp>
      <p:sp>
        <p:nvSpPr>
          <p:cNvPr id="8" name="Striped Right Arrow 7">
            <a:extLst>
              <a:ext uri="{FF2B5EF4-FFF2-40B4-BE49-F238E27FC236}">
                <a16:creationId xmlns:a16="http://schemas.microsoft.com/office/drawing/2014/main" id="{CFA0E996-54FF-59A9-F099-7DFF11F6904B}"/>
              </a:ext>
            </a:extLst>
          </p:cNvPr>
          <p:cNvSpPr/>
          <p:nvPr/>
        </p:nvSpPr>
        <p:spPr>
          <a:xfrm>
            <a:off x="2620085" y="233648"/>
            <a:ext cx="643738" cy="291590"/>
          </a:xfrm>
          <a:prstGeom prst="strip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9" name="Google Shape;867;p33">
            <a:extLst>
              <a:ext uri="{FF2B5EF4-FFF2-40B4-BE49-F238E27FC236}">
                <a16:creationId xmlns:a16="http://schemas.microsoft.com/office/drawing/2014/main" id="{D0DBDE00-C128-AAB5-E829-02E1CF77127D}"/>
              </a:ext>
            </a:extLst>
          </p:cNvPr>
          <p:cNvGrpSpPr/>
          <p:nvPr/>
        </p:nvGrpSpPr>
        <p:grpSpPr>
          <a:xfrm>
            <a:off x="305948" y="736042"/>
            <a:ext cx="2389720" cy="377618"/>
            <a:chOff x="4860575" y="633850"/>
            <a:chExt cx="5963793" cy="938825"/>
          </a:xfrm>
        </p:grpSpPr>
        <p:sp>
          <p:nvSpPr>
            <p:cNvPr id="10" name="Google Shape;868;p33">
              <a:extLst>
                <a:ext uri="{FF2B5EF4-FFF2-40B4-BE49-F238E27FC236}">
                  <a16:creationId xmlns:a16="http://schemas.microsoft.com/office/drawing/2014/main" id="{8EF5D247-91EC-6A88-F194-FE1DBDBD6D4A}"/>
                </a:ext>
              </a:extLst>
            </p:cNvPr>
            <p:cNvSpPr/>
            <p:nvPr/>
          </p:nvSpPr>
          <p:spPr>
            <a:xfrm>
              <a:off x="5329976" y="699925"/>
              <a:ext cx="5494392" cy="806675"/>
            </a:xfrm>
            <a:custGeom>
              <a:avLst/>
              <a:gdLst/>
              <a:ahLst/>
              <a:cxnLst/>
              <a:rect l="l" t="t" r="r" b="b"/>
              <a:pathLst>
                <a:path w="115301" h="32267" extrusionOk="0">
                  <a:moveTo>
                    <a:pt x="32278" y="1"/>
                  </a:moveTo>
                  <a:cubicBezTo>
                    <a:pt x="23361" y="1"/>
                    <a:pt x="16133" y="7216"/>
                    <a:pt x="16133" y="16133"/>
                  </a:cubicBezTo>
                  <a:cubicBezTo>
                    <a:pt x="16133" y="25039"/>
                    <a:pt x="8918" y="32266"/>
                    <a:pt x="1" y="32266"/>
                  </a:cubicBezTo>
                  <a:lnTo>
                    <a:pt x="99108" y="32266"/>
                  </a:lnTo>
                  <a:cubicBezTo>
                    <a:pt x="103561" y="32266"/>
                    <a:pt x="107609" y="30469"/>
                    <a:pt x="110526" y="27540"/>
                  </a:cubicBezTo>
                  <a:cubicBezTo>
                    <a:pt x="113491" y="24575"/>
                    <a:pt x="115301" y="20467"/>
                    <a:pt x="115253" y="15931"/>
                  </a:cubicBezTo>
                  <a:cubicBezTo>
                    <a:pt x="115134" y="7025"/>
                    <a:pt x="107597" y="1"/>
                    <a:pt x="98691" y="1"/>
                  </a:cubicBezTo>
                  <a:close/>
                </a:path>
              </a:pathLst>
            </a:custGeom>
            <a:solidFill>
              <a:srgbClr val="FCBD24">
                <a:alpha val="49000"/>
              </a:srgbClr>
            </a:solidFill>
            <a:ln>
              <a:noFill/>
            </a:ln>
          </p:spPr>
          <p:txBody>
            <a:bodyPr spcFirstLastPara="1" wrap="square" lIns="731500" tIns="91425" rIns="274300" bIns="91425" anchor="ctr" anchorCtr="0">
              <a:noAutofit/>
            </a:bodyPr>
            <a:lstStyle/>
            <a:p>
              <a:pPr marL="0" lvl="0" indent="0" algn="ctr" rtl="0">
                <a:spcBef>
                  <a:spcPts val="0"/>
                </a:spcBef>
                <a:spcAft>
                  <a:spcPts val="0"/>
                </a:spcAft>
                <a:buClr>
                  <a:schemeClr val="dk1"/>
                </a:buClr>
                <a:buSzPts val="1100"/>
                <a:buFont typeface="Arial"/>
                <a:buNone/>
              </a:pPr>
              <a:endParaRPr sz="1400" b="1">
                <a:latin typeface="Times New Roman" panose="02020603050405020304" pitchFamily="18" charset="0"/>
                <a:ea typeface="Roboto"/>
                <a:cs typeface="Times New Roman" panose="02020603050405020304" pitchFamily="18" charset="0"/>
                <a:sym typeface="Roboto"/>
              </a:endParaRPr>
            </a:p>
          </p:txBody>
        </p:sp>
        <p:sp>
          <p:nvSpPr>
            <p:cNvPr id="12" name="Google Shape;869;p33">
              <a:extLst>
                <a:ext uri="{FF2B5EF4-FFF2-40B4-BE49-F238E27FC236}">
                  <a16:creationId xmlns:a16="http://schemas.microsoft.com/office/drawing/2014/main" id="{061DD6BB-6629-43CC-65DC-B19FA2E747E3}"/>
                </a:ext>
              </a:extLst>
            </p:cNvPr>
            <p:cNvSpPr/>
            <p:nvPr/>
          </p:nvSpPr>
          <p:spPr>
            <a:xfrm>
              <a:off x="4860575" y="633850"/>
              <a:ext cx="469425" cy="469425"/>
            </a:xfrm>
            <a:custGeom>
              <a:avLst/>
              <a:gdLst/>
              <a:ahLst/>
              <a:cxnLst/>
              <a:rect l="l" t="t" r="r" b="b"/>
              <a:pathLst>
                <a:path w="18777" h="18777" extrusionOk="0">
                  <a:moveTo>
                    <a:pt x="18777" y="0"/>
                  </a:moveTo>
                  <a:cubicBezTo>
                    <a:pt x="8406" y="0"/>
                    <a:pt x="0" y="8406"/>
                    <a:pt x="0" y="18776"/>
                  </a:cubicBezTo>
                  <a:lnTo>
                    <a:pt x="18777" y="18776"/>
                  </a:lnTo>
                  <a:lnTo>
                    <a:pt x="18777" y="0"/>
                  </a:ln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70;p33">
              <a:extLst>
                <a:ext uri="{FF2B5EF4-FFF2-40B4-BE49-F238E27FC236}">
                  <a16:creationId xmlns:a16="http://schemas.microsoft.com/office/drawing/2014/main" id="{624D88B4-201F-D46C-A57F-D6BED4DD51C9}"/>
                </a:ext>
              </a:extLst>
            </p:cNvPr>
            <p:cNvSpPr/>
            <p:nvPr/>
          </p:nvSpPr>
          <p:spPr>
            <a:xfrm>
              <a:off x="5329975" y="1103250"/>
              <a:ext cx="469425" cy="469425"/>
            </a:xfrm>
            <a:custGeom>
              <a:avLst/>
              <a:gdLst/>
              <a:ahLst/>
              <a:cxnLst/>
              <a:rect l="l" t="t" r="r" b="b"/>
              <a:pathLst>
                <a:path w="18777" h="18777" extrusionOk="0">
                  <a:moveTo>
                    <a:pt x="1" y="0"/>
                  </a:moveTo>
                  <a:lnTo>
                    <a:pt x="1" y="18777"/>
                  </a:lnTo>
                  <a:cubicBezTo>
                    <a:pt x="10371" y="18777"/>
                    <a:pt x="18777" y="10371"/>
                    <a:pt x="18777"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71;p33">
              <a:extLst>
                <a:ext uri="{FF2B5EF4-FFF2-40B4-BE49-F238E27FC236}">
                  <a16:creationId xmlns:a16="http://schemas.microsoft.com/office/drawing/2014/main" id="{7759801D-4DBD-5803-E235-6DDB76AD5E29}"/>
                </a:ext>
              </a:extLst>
            </p:cNvPr>
            <p:cNvSpPr/>
            <p:nvPr/>
          </p:nvSpPr>
          <p:spPr>
            <a:xfrm>
              <a:off x="4926650" y="699925"/>
              <a:ext cx="806675" cy="806675"/>
            </a:xfrm>
            <a:custGeom>
              <a:avLst/>
              <a:gdLst/>
              <a:ahLst/>
              <a:cxnLst/>
              <a:rect l="l" t="t" r="r" b="b"/>
              <a:pathLst>
                <a:path w="32267" h="32267" extrusionOk="0">
                  <a:moveTo>
                    <a:pt x="16134" y="1"/>
                  </a:moveTo>
                  <a:cubicBezTo>
                    <a:pt x="7216" y="1"/>
                    <a:pt x="1" y="7216"/>
                    <a:pt x="1" y="16133"/>
                  </a:cubicBezTo>
                  <a:cubicBezTo>
                    <a:pt x="1" y="25039"/>
                    <a:pt x="7216" y="32266"/>
                    <a:pt x="16134" y="32266"/>
                  </a:cubicBezTo>
                  <a:cubicBezTo>
                    <a:pt x="25051" y="32266"/>
                    <a:pt x="32266" y="25039"/>
                    <a:pt x="32266" y="16133"/>
                  </a:cubicBezTo>
                  <a:cubicBezTo>
                    <a:pt x="32266" y="7216"/>
                    <a:pt x="25051" y="1"/>
                    <a:pt x="16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72;p33">
              <a:extLst>
                <a:ext uri="{FF2B5EF4-FFF2-40B4-BE49-F238E27FC236}">
                  <a16:creationId xmlns:a16="http://schemas.microsoft.com/office/drawing/2014/main" id="{75AA1102-BD0E-E065-A237-3585BBF70BDD}"/>
                </a:ext>
              </a:extLst>
            </p:cNvPr>
            <p:cNvSpPr/>
            <p:nvPr/>
          </p:nvSpPr>
          <p:spPr>
            <a:xfrm>
              <a:off x="5034700" y="807975"/>
              <a:ext cx="590575" cy="590575"/>
            </a:xfrm>
            <a:custGeom>
              <a:avLst/>
              <a:gdLst/>
              <a:ahLst/>
              <a:cxnLst/>
              <a:rect l="l" t="t" r="r" b="b"/>
              <a:pathLst>
                <a:path w="23623" h="23623" extrusionOk="0">
                  <a:moveTo>
                    <a:pt x="11812" y="0"/>
                  </a:moveTo>
                  <a:cubicBezTo>
                    <a:pt x="5287" y="0"/>
                    <a:pt x="1" y="5287"/>
                    <a:pt x="1" y="11811"/>
                  </a:cubicBezTo>
                  <a:cubicBezTo>
                    <a:pt x="1" y="18336"/>
                    <a:pt x="5287" y="23622"/>
                    <a:pt x="11812" y="23622"/>
                  </a:cubicBezTo>
                  <a:cubicBezTo>
                    <a:pt x="18336" y="23622"/>
                    <a:pt x="23623" y="18336"/>
                    <a:pt x="23623" y="11811"/>
                  </a:cubicBezTo>
                  <a:cubicBezTo>
                    <a:pt x="23623" y="5287"/>
                    <a:pt x="18336" y="0"/>
                    <a:pt x="11812" y="0"/>
                  </a:cubicBezTo>
                  <a:close/>
                </a:path>
              </a:pathLst>
            </a:custGeom>
            <a:solidFill>
              <a:srgbClr val="FCBD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rgbClr val="FFFFFF"/>
                  </a:solidFill>
                  <a:latin typeface="Fira Sans Extra Condensed Medium"/>
                  <a:ea typeface="Fira Sans Extra Condensed Medium"/>
                  <a:cs typeface="Fira Sans Extra Condensed Medium"/>
                  <a:sym typeface="Fira Sans Extra Condensed Medium"/>
                </a:rPr>
                <a:t>1</a:t>
              </a:r>
              <a:endParaRPr sz="2000" dirty="0">
                <a:solidFill>
                  <a:srgbClr val="FFFFFF"/>
                </a:solidFill>
                <a:latin typeface="Fira Sans Extra Condensed Medium"/>
                <a:ea typeface="Fira Sans Extra Condensed Medium"/>
                <a:cs typeface="Fira Sans Extra Condensed Medium"/>
                <a:sym typeface="Fira Sans Extra Condensed Medium"/>
              </a:endParaRPr>
            </a:p>
          </p:txBody>
        </p:sp>
      </p:grpSp>
      <p:sp>
        <p:nvSpPr>
          <p:cNvPr id="17" name="Google Shape;600;p35">
            <a:extLst>
              <a:ext uri="{FF2B5EF4-FFF2-40B4-BE49-F238E27FC236}">
                <a16:creationId xmlns:a16="http://schemas.microsoft.com/office/drawing/2014/main" id="{53E39BC2-3710-4ADD-C7F2-B90B677639F9}"/>
              </a:ext>
            </a:extLst>
          </p:cNvPr>
          <p:cNvSpPr txBox="1"/>
          <p:nvPr/>
        </p:nvSpPr>
        <p:spPr>
          <a:xfrm>
            <a:off x="1214633" y="736042"/>
            <a:ext cx="895587" cy="32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500" b="1" dirty="0">
                <a:solidFill>
                  <a:schemeClr val="accent6">
                    <a:lumMod val="10000"/>
                  </a:schemeClr>
                </a:solidFill>
                <a:latin typeface="Times New Roman" panose="02020603050405020304" pitchFamily="18" charset="0"/>
                <a:ea typeface="Roboto"/>
                <a:cs typeface="Times New Roman" panose="02020603050405020304" pitchFamily="18" charset="0"/>
                <a:sym typeface="Roboto"/>
              </a:rPr>
              <a:t>Problem </a:t>
            </a:r>
          </a:p>
        </p:txBody>
      </p:sp>
      <p:grpSp>
        <p:nvGrpSpPr>
          <p:cNvPr id="42" name="Google Shape;867;p33">
            <a:extLst>
              <a:ext uri="{FF2B5EF4-FFF2-40B4-BE49-F238E27FC236}">
                <a16:creationId xmlns:a16="http://schemas.microsoft.com/office/drawing/2014/main" id="{3E239117-FD8B-7250-5843-AC88E0497510}"/>
              </a:ext>
            </a:extLst>
          </p:cNvPr>
          <p:cNvGrpSpPr/>
          <p:nvPr/>
        </p:nvGrpSpPr>
        <p:grpSpPr>
          <a:xfrm>
            <a:off x="332425" y="1797546"/>
            <a:ext cx="2363243" cy="324465"/>
            <a:chOff x="4860575" y="633850"/>
            <a:chExt cx="5963793" cy="938825"/>
          </a:xfrm>
        </p:grpSpPr>
        <p:sp>
          <p:nvSpPr>
            <p:cNvPr id="43" name="Google Shape;868;p33">
              <a:extLst>
                <a:ext uri="{FF2B5EF4-FFF2-40B4-BE49-F238E27FC236}">
                  <a16:creationId xmlns:a16="http://schemas.microsoft.com/office/drawing/2014/main" id="{42B39FA1-EA19-47B0-7C89-E5514FBA042B}"/>
                </a:ext>
              </a:extLst>
            </p:cNvPr>
            <p:cNvSpPr/>
            <p:nvPr/>
          </p:nvSpPr>
          <p:spPr>
            <a:xfrm>
              <a:off x="5329975" y="699925"/>
              <a:ext cx="5494393" cy="806675"/>
            </a:xfrm>
            <a:custGeom>
              <a:avLst/>
              <a:gdLst/>
              <a:ahLst/>
              <a:cxnLst/>
              <a:rect l="l" t="t" r="r" b="b"/>
              <a:pathLst>
                <a:path w="115301" h="32267" extrusionOk="0">
                  <a:moveTo>
                    <a:pt x="32278" y="1"/>
                  </a:moveTo>
                  <a:cubicBezTo>
                    <a:pt x="23361" y="1"/>
                    <a:pt x="16133" y="7216"/>
                    <a:pt x="16133" y="16133"/>
                  </a:cubicBezTo>
                  <a:cubicBezTo>
                    <a:pt x="16133" y="25039"/>
                    <a:pt x="8918" y="32266"/>
                    <a:pt x="1" y="32266"/>
                  </a:cubicBezTo>
                  <a:lnTo>
                    <a:pt x="99108" y="32266"/>
                  </a:lnTo>
                  <a:cubicBezTo>
                    <a:pt x="103561" y="32266"/>
                    <a:pt x="107609" y="30469"/>
                    <a:pt x="110526" y="27540"/>
                  </a:cubicBezTo>
                  <a:cubicBezTo>
                    <a:pt x="113491" y="24575"/>
                    <a:pt x="115301" y="20467"/>
                    <a:pt x="115253" y="15931"/>
                  </a:cubicBezTo>
                  <a:cubicBezTo>
                    <a:pt x="115134" y="7025"/>
                    <a:pt x="107597" y="1"/>
                    <a:pt x="98691" y="1"/>
                  </a:cubicBezTo>
                  <a:close/>
                </a:path>
              </a:pathLst>
            </a:custGeom>
            <a:solidFill>
              <a:srgbClr val="92D050">
                <a:alpha val="49000"/>
              </a:srgbClr>
            </a:solidFill>
            <a:ln>
              <a:noFill/>
            </a:ln>
          </p:spPr>
          <p:txBody>
            <a:bodyPr spcFirstLastPara="1" wrap="square" lIns="731500" tIns="91425" rIns="274300" bIns="91425" anchor="ctr" anchorCtr="0">
              <a:noAutofit/>
            </a:bodyPr>
            <a:lstStyle/>
            <a:p>
              <a:pPr marL="0" lvl="0" indent="0" algn="ctr" rtl="0">
                <a:spcBef>
                  <a:spcPts val="0"/>
                </a:spcBef>
                <a:spcAft>
                  <a:spcPts val="0"/>
                </a:spcAft>
                <a:buClr>
                  <a:schemeClr val="dk1"/>
                </a:buClr>
                <a:buSzPts val="1100"/>
                <a:buFont typeface="Arial"/>
                <a:buNone/>
              </a:pPr>
              <a:endParaRPr sz="1400" b="1">
                <a:latin typeface="Times New Roman" panose="02020603050405020304" pitchFamily="18" charset="0"/>
                <a:ea typeface="Roboto"/>
                <a:cs typeface="Times New Roman" panose="02020603050405020304" pitchFamily="18" charset="0"/>
                <a:sym typeface="Roboto"/>
              </a:endParaRPr>
            </a:p>
          </p:txBody>
        </p:sp>
        <p:sp>
          <p:nvSpPr>
            <p:cNvPr id="44" name="Google Shape;869;p33">
              <a:extLst>
                <a:ext uri="{FF2B5EF4-FFF2-40B4-BE49-F238E27FC236}">
                  <a16:creationId xmlns:a16="http://schemas.microsoft.com/office/drawing/2014/main" id="{3BE9A20E-CE7A-8C23-49E2-3B13A034B42E}"/>
                </a:ext>
              </a:extLst>
            </p:cNvPr>
            <p:cNvSpPr/>
            <p:nvPr/>
          </p:nvSpPr>
          <p:spPr>
            <a:xfrm>
              <a:off x="4860575" y="633850"/>
              <a:ext cx="469425" cy="469425"/>
            </a:xfrm>
            <a:custGeom>
              <a:avLst/>
              <a:gdLst/>
              <a:ahLst/>
              <a:cxnLst/>
              <a:rect l="l" t="t" r="r" b="b"/>
              <a:pathLst>
                <a:path w="18777" h="18777" extrusionOk="0">
                  <a:moveTo>
                    <a:pt x="18777" y="0"/>
                  </a:moveTo>
                  <a:cubicBezTo>
                    <a:pt x="8406" y="0"/>
                    <a:pt x="0" y="8406"/>
                    <a:pt x="0" y="18776"/>
                  </a:cubicBezTo>
                  <a:lnTo>
                    <a:pt x="18777" y="18776"/>
                  </a:lnTo>
                  <a:lnTo>
                    <a:pt x="18777" y="0"/>
                  </a:ln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70;p33">
              <a:extLst>
                <a:ext uri="{FF2B5EF4-FFF2-40B4-BE49-F238E27FC236}">
                  <a16:creationId xmlns:a16="http://schemas.microsoft.com/office/drawing/2014/main" id="{E720396B-B30E-12E3-8104-83DFB642A8B7}"/>
                </a:ext>
              </a:extLst>
            </p:cNvPr>
            <p:cNvSpPr/>
            <p:nvPr/>
          </p:nvSpPr>
          <p:spPr>
            <a:xfrm>
              <a:off x="5329975" y="1103250"/>
              <a:ext cx="469425" cy="469425"/>
            </a:xfrm>
            <a:custGeom>
              <a:avLst/>
              <a:gdLst/>
              <a:ahLst/>
              <a:cxnLst/>
              <a:rect l="l" t="t" r="r" b="b"/>
              <a:pathLst>
                <a:path w="18777" h="18777" extrusionOk="0">
                  <a:moveTo>
                    <a:pt x="1" y="0"/>
                  </a:moveTo>
                  <a:lnTo>
                    <a:pt x="1" y="18777"/>
                  </a:lnTo>
                  <a:cubicBezTo>
                    <a:pt x="10371" y="18777"/>
                    <a:pt x="18777" y="10371"/>
                    <a:pt x="18777" y="0"/>
                  </a:cubicBez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71;p33">
              <a:extLst>
                <a:ext uri="{FF2B5EF4-FFF2-40B4-BE49-F238E27FC236}">
                  <a16:creationId xmlns:a16="http://schemas.microsoft.com/office/drawing/2014/main" id="{5B86D0C4-60BB-E967-0974-670DF178B6BE}"/>
                </a:ext>
              </a:extLst>
            </p:cNvPr>
            <p:cNvSpPr/>
            <p:nvPr/>
          </p:nvSpPr>
          <p:spPr>
            <a:xfrm>
              <a:off x="4926650" y="699925"/>
              <a:ext cx="806675" cy="806675"/>
            </a:xfrm>
            <a:custGeom>
              <a:avLst/>
              <a:gdLst/>
              <a:ahLst/>
              <a:cxnLst/>
              <a:rect l="l" t="t" r="r" b="b"/>
              <a:pathLst>
                <a:path w="32267" h="32267" extrusionOk="0">
                  <a:moveTo>
                    <a:pt x="16134" y="1"/>
                  </a:moveTo>
                  <a:cubicBezTo>
                    <a:pt x="7216" y="1"/>
                    <a:pt x="1" y="7216"/>
                    <a:pt x="1" y="16133"/>
                  </a:cubicBezTo>
                  <a:cubicBezTo>
                    <a:pt x="1" y="25039"/>
                    <a:pt x="7216" y="32266"/>
                    <a:pt x="16134" y="32266"/>
                  </a:cubicBezTo>
                  <a:cubicBezTo>
                    <a:pt x="25051" y="32266"/>
                    <a:pt x="32266" y="25039"/>
                    <a:pt x="32266" y="16133"/>
                  </a:cubicBezTo>
                  <a:cubicBezTo>
                    <a:pt x="32266" y="7216"/>
                    <a:pt x="25051" y="1"/>
                    <a:pt x="16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72;p33">
              <a:extLst>
                <a:ext uri="{FF2B5EF4-FFF2-40B4-BE49-F238E27FC236}">
                  <a16:creationId xmlns:a16="http://schemas.microsoft.com/office/drawing/2014/main" id="{1E510277-3256-CE8F-98A8-CBD9FDE235D0}"/>
                </a:ext>
              </a:extLst>
            </p:cNvPr>
            <p:cNvSpPr/>
            <p:nvPr/>
          </p:nvSpPr>
          <p:spPr>
            <a:xfrm>
              <a:off x="5034700" y="807975"/>
              <a:ext cx="590575" cy="590575"/>
            </a:xfrm>
            <a:custGeom>
              <a:avLst/>
              <a:gdLst/>
              <a:ahLst/>
              <a:cxnLst/>
              <a:rect l="l" t="t" r="r" b="b"/>
              <a:pathLst>
                <a:path w="23623" h="23623" extrusionOk="0">
                  <a:moveTo>
                    <a:pt x="11812" y="0"/>
                  </a:moveTo>
                  <a:cubicBezTo>
                    <a:pt x="5287" y="0"/>
                    <a:pt x="1" y="5287"/>
                    <a:pt x="1" y="11811"/>
                  </a:cubicBezTo>
                  <a:cubicBezTo>
                    <a:pt x="1" y="18336"/>
                    <a:pt x="5287" y="23622"/>
                    <a:pt x="11812" y="23622"/>
                  </a:cubicBezTo>
                  <a:cubicBezTo>
                    <a:pt x="18336" y="23622"/>
                    <a:pt x="23623" y="18336"/>
                    <a:pt x="23623" y="11811"/>
                  </a:cubicBezTo>
                  <a:cubicBezTo>
                    <a:pt x="23623" y="5287"/>
                    <a:pt x="18336" y="0"/>
                    <a:pt x="11812" y="0"/>
                  </a:cubicBezTo>
                  <a:close/>
                </a:path>
              </a:pathLst>
            </a:custGeom>
            <a:solidFill>
              <a:srgbClr val="92D0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rgbClr val="FFFFFF"/>
                  </a:solidFill>
                  <a:latin typeface="Fira Sans Extra Condensed Medium"/>
                  <a:ea typeface="Fira Sans Extra Condensed Medium"/>
                  <a:cs typeface="Fira Sans Extra Condensed Medium"/>
                  <a:sym typeface="Fira Sans Extra Condensed Medium"/>
                </a:rPr>
                <a:t>2</a:t>
              </a:r>
              <a:endParaRPr sz="2000">
                <a:solidFill>
                  <a:srgbClr val="FFFFFF"/>
                </a:solidFill>
                <a:latin typeface="Fira Sans Extra Condensed Medium"/>
                <a:ea typeface="Fira Sans Extra Condensed Medium"/>
                <a:cs typeface="Fira Sans Extra Condensed Medium"/>
                <a:sym typeface="Fira Sans Extra Condensed Medium"/>
              </a:endParaRPr>
            </a:p>
          </p:txBody>
        </p:sp>
      </p:grpSp>
      <p:sp>
        <p:nvSpPr>
          <p:cNvPr id="48" name="Google Shape;600;p35">
            <a:extLst>
              <a:ext uri="{FF2B5EF4-FFF2-40B4-BE49-F238E27FC236}">
                <a16:creationId xmlns:a16="http://schemas.microsoft.com/office/drawing/2014/main" id="{596736D7-587C-1EE2-2761-80226CD27A2C}"/>
              </a:ext>
            </a:extLst>
          </p:cNvPr>
          <p:cNvSpPr txBox="1"/>
          <p:nvPr/>
        </p:nvSpPr>
        <p:spPr>
          <a:xfrm>
            <a:off x="1126148" y="1785773"/>
            <a:ext cx="1264601" cy="32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500" b="1">
                <a:solidFill>
                  <a:schemeClr val="accent6">
                    <a:lumMod val="10000"/>
                  </a:schemeClr>
                </a:solidFill>
                <a:latin typeface="Times New Roman" panose="02020603050405020304" pitchFamily="18" charset="0"/>
                <a:ea typeface="Roboto"/>
                <a:cs typeface="Times New Roman" panose="02020603050405020304" pitchFamily="18" charset="0"/>
                <a:sym typeface="Roboto"/>
              </a:rPr>
              <a:t>Methodology </a:t>
            </a:r>
          </a:p>
        </p:txBody>
      </p:sp>
      <p:grpSp>
        <p:nvGrpSpPr>
          <p:cNvPr id="49" name="Google Shape;867;p33">
            <a:extLst>
              <a:ext uri="{FF2B5EF4-FFF2-40B4-BE49-F238E27FC236}">
                <a16:creationId xmlns:a16="http://schemas.microsoft.com/office/drawing/2014/main" id="{E5EC7CA6-7406-8C8C-AF60-B9114AAB8783}"/>
              </a:ext>
            </a:extLst>
          </p:cNvPr>
          <p:cNvGrpSpPr/>
          <p:nvPr/>
        </p:nvGrpSpPr>
        <p:grpSpPr>
          <a:xfrm>
            <a:off x="358608" y="3048050"/>
            <a:ext cx="2438042" cy="329697"/>
            <a:chOff x="4860575" y="633850"/>
            <a:chExt cx="5963785" cy="938825"/>
          </a:xfrm>
        </p:grpSpPr>
        <p:sp>
          <p:nvSpPr>
            <p:cNvPr id="50" name="Google Shape;868;p33">
              <a:extLst>
                <a:ext uri="{FF2B5EF4-FFF2-40B4-BE49-F238E27FC236}">
                  <a16:creationId xmlns:a16="http://schemas.microsoft.com/office/drawing/2014/main" id="{AF47DBCC-4A71-12C9-E2E4-D2A5361C63FA}"/>
                </a:ext>
              </a:extLst>
            </p:cNvPr>
            <p:cNvSpPr/>
            <p:nvPr/>
          </p:nvSpPr>
          <p:spPr>
            <a:xfrm>
              <a:off x="5329967" y="699924"/>
              <a:ext cx="5494393" cy="806676"/>
            </a:xfrm>
            <a:custGeom>
              <a:avLst/>
              <a:gdLst/>
              <a:ahLst/>
              <a:cxnLst/>
              <a:rect l="l" t="t" r="r" b="b"/>
              <a:pathLst>
                <a:path w="115301" h="32267" extrusionOk="0">
                  <a:moveTo>
                    <a:pt x="32278" y="1"/>
                  </a:moveTo>
                  <a:cubicBezTo>
                    <a:pt x="23361" y="1"/>
                    <a:pt x="16133" y="7216"/>
                    <a:pt x="16133" y="16133"/>
                  </a:cubicBezTo>
                  <a:cubicBezTo>
                    <a:pt x="16133" y="25039"/>
                    <a:pt x="8918" y="32266"/>
                    <a:pt x="1" y="32266"/>
                  </a:cubicBezTo>
                  <a:lnTo>
                    <a:pt x="99108" y="32266"/>
                  </a:lnTo>
                  <a:cubicBezTo>
                    <a:pt x="103561" y="32266"/>
                    <a:pt x="107609" y="30469"/>
                    <a:pt x="110526" y="27540"/>
                  </a:cubicBezTo>
                  <a:cubicBezTo>
                    <a:pt x="113491" y="24575"/>
                    <a:pt x="115301" y="20467"/>
                    <a:pt x="115253" y="15931"/>
                  </a:cubicBezTo>
                  <a:cubicBezTo>
                    <a:pt x="115134" y="7025"/>
                    <a:pt x="107597" y="1"/>
                    <a:pt x="98691" y="1"/>
                  </a:cubicBezTo>
                  <a:close/>
                </a:path>
              </a:pathLst>
            </a:custGeom>
            <a:solidFill>
              <a:schemeClr val="accent2">
                <a:lumMod val="40000"/>
                <a:lumOff val="60000"/>
                <a:alpha val="49000"/>
              </a:schemeClr>
            </a:solidFill>
            <a:ln>
              <a:noFill/>
            </a:ln>
          </p:spPr>
          <p:txBody>
            <a:bodyPr spcFirstLastPara="1" wrap="square" lIns="731500" tIns="91425" rIns="274300" bIns="91425" anchor="ctr" anchorCtr="0">
              <a:noAutofit/>
            </a:bodyPr>
            <a:lstStyle/>
            <a:p>
              <a:pPr marL="0" lvl="0" indent="0" algn="ctr" rtl="0">
                <a:spcBef>
                  <a:spcPts val="0"/>
                </a:spcBef>
                <a:spcAft>
                  <a:spcPts val="0"/>
                </a:spcAft>
                <a:buClr>
                  <a:schemeClr val="dk1"/>
                </a:buClr>
                <a:buSzPts val="1100"/>
                <a:buFont typeface="Arial"/>
                <a:buNone/>
              </a:pPr>
              <a:endParaRPr sz="1400" b="1">
                <a:latin typeface="Times New Roman" panose="02020603050405020304" pitchFamily="18" charset="0"/>
                <a:ea typeface="Roboto"/>
                <a:cs typeface="Times New Roman" panose="02020603050405020304" pitchFamily="18" charset="0"/>
                <a:sym typeface="Roboto"/>
              </a:endParaRPr>
            </a:p>
          </p:txBody>
        </p:sp>
        <p:sp>
          <p:nvSpPr>
            <p:cNvPr id="51" name="Google Shape;869;p33">
              <a:extLst>
                <a:ext uri="{FF2B5EF4-FFF2-40B4-BE49-F238E27FC236}">
                  <a16:creationId xmlns:a16="http://schemas.microsoft.com/office/drawing/2014/main" id="{01E42FBE-46E6-57DF-A307-27A49D19E2CF}"/>
                </a:ext>
              </a:extLst>
            </p:cNvPr>
            <p:cNvSpPr/>
            <p:nvPr/>
          </p:nvSpPr>
          <p:spPr>
            <a:xfrm>
              <a:off x="4860575" y="633850"/>
              <a:ext cx="469425" cy="469425"/>
            </a:xfrm>
            <a:custGeom>
              <a:avLst/>
              <a:gdLst/>
              <a:ahLst/>
              <a:cxnLst/>
              <a:rect l="l" t="t" r="r" b="b"/>
              <a:pathLst>
                <a:path w="18777" h="18777" extrusionOk="0">
                  <a:moveTo>
                    <a:pt x="18777" y="0"/>
                  </a:moveTo>
                  <a:cubicBezTo>
                    <a:pt x="8406" y="0"/>
                    <a:pt x="0" y="8406"/>
                    <a:pt x="0" y="18776"/>
                  </a:cubicBezTo>
                  <a:lnTo>
                    <a:pt x="18777" y="18776"/>
                  </a:lnTo>
                  <a:lnTo>
                    <a:pt x="18777" y="0"/>
                  </a:lnTo>
                  <a:close/>
                </a:path>
              </a:pathLst>
            </a:custGeom>
            <a:solidFill>
              <a:schemeClr val="accent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70;p33">
              <a:extLst>
                <a:ext uri="{FF2B5EF4-FFF2-40B4-BE49-F238E27FC236}">
                  <a16:creationId xmlns:a16="http://schemas.microsoft.com/office/drawing/2014/main" id="{263CA556-37E6-5E81-CF45-EA1E334B39E5}"/>
                </a:ext>
              </a:extLst>
            </p:cNvPr>
            <p:cNvSpPr/>
            <p:nvPr/>
          </p:nvSpPr>
          <p:spPr>
            <a:xfrm>
              <a:off x="5329975" y="1103250"/>
              <a:ext cx="469425" cy="469425"/>
            </a:xfrm>
            <a:custGeom>
              <a:avLst/>
              <a:gdLst/>
              <a:ahLst/>
              <a:cxnLst/>
              <a:rect l="l" t="t" r="r" b="b"/>
              <a:pathLst>
                <a:path w="18777" h="18777" extrusionOk="0">
                  <a:moveTo>
                    <a:pt x="1" y="0"/>
                  </a:moveTo>
                  <a:lnTo>
                    <a:pt x="1" y="18777"/>
                  </a:lnTo>
                  <a:cubicBezTo>
                    <a:pt x="10371" y="18777"/>
                    <a:pt x="18777" y="10371"/>
                    <a:pt x="18777" y="0"/>
                  </a:cubicBezTo>
                  <a:close/>
                </a:path>
              </a:pathLst>
            </a:custGeom>
            <a:solidFill>
              <a:schemeClr val="accent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71;p33">
              <a:extLst>
                <a:ext uri="{FF2B5EF4-FFF2-40B4-BE49-F238E27FC236}">
                  <a16:creationId xmlns:a16="http://schemas.microsoft.com/office/drawing/2014/main" id="{4ABA70F2-9457-5718-F390-A49B15660230}"/>
                </a:ext>
              </a:extLst>
            </p:cNvPr>
            <p:cNvSpPr/>
            <p:nvPr/>
          </p:nvSpPr>
          <p:spPr>
            <a:xfrm>
              <a:off x="4926650" y="699925"/>
              <a:ext cx="806675" cy="806675"/>
            </a:xfrm>
            <a:custGeom>
              <a:avLst/>
              <a:gdLst/>
              <a:ahLst/>
              <a:cxnLst/>
              <a:rect l="l" t="t" r="r" b="b"/>
              <a:pathLst>
                <a:path w="32267" h="32267" extrusionOk="0">
                  <a:moveTo>
                    <a:pt x="16134" y="1"/>
                  </a:moveTo>
                  <a:cubicBezTo>
                    <a:pt x="7216" y="1"/>
                    <a:pt x="1" y="7216"/>
                    <a:pt x="1" y="16133"/>
                  </a:cubicBezTo>
                  <a:cubicBezTo>
                    <a:pt x="1" y="25039"/>
                    <a:pt x="7216" y="32266"/>
                    <a:pt x="16134" y="32266"/>
                  </a:cubicBezTo>
                  <a:cubicBezTo>
                    <a:pt x="25051" y="32266"/>
                    <a:pt x="32266" y="25039"/>
                    <a:pt x="32266" y="16133"/>
                  </a:cubicBezTo>
                  <a:cubicBezTo>
                    <a:pt x="32266" y="7216"/>
                    <a:pt x="25051" y="1"/>
                    <a:pt x="16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72;p33">
              <a:extLst>
                <a:ext uri="{FF2B5EF4-FFF2-40B4-BE49-F238E27FC236}">
                  <a16:creationId xmlns:a16="http://schemas.microsoft.com/office/drawing/2014/main" id="{794F6895-A590-6BC4-1D0A-345C05F95EF5}"/>
                </a:ext>
              </a:extLst>
            </p:cNvPr>
            <p:cNvSpPr/>
            <p:nvPr/>
          </p:nvSpPr>
          <p:spPr>
            <a:xfrm>
              <a:off x="5034700" y="807975"/>
              <a:ext cx="590575" cy="590575"/>
            </a:xfrm>
            <a:custGeom>
              <a:avLst/>
              <a:gdLst/>
              <a:ahLst/>
              <a:cxnLst/>
              <a:rect l="l" t="t" r="r" b="b"/>
              <a:pathLst>
                <a:path w="23623" h="23623" extrusionOk="0">
                  <a:moveTo>
                    <a:pt x="11812" y="0"/>
                  </a:moveTo>
                  <a:cubicBezTo>
                    <a:pt x="5287" y="0"/>
                    <a:pt x="1" y="5287"/>
                    <a:pt x="1" y="11811"/>
                  </a:cubicBezTo>
                  <a:cubicBezTo>
                    <a:pt x="1" y="18336"/>
                    <a:pt x="5287" y="23622"/>
                    <a:pt x="11812" y="23622"/>
                  </a:cubicBezTo>
                  <a:cubicBezTo>
                    <a:pt x="18336" y="23622"/>
                    <a:pt x="23623" y="18336"/>
                    <a:pt x="23623" y="11811"/>
                  </a:cubicBezTo>
                  <a:cubicBezTo>
                    <a:pt x="23623" y="5287"/>
                    <a:pt x="18336" y="0"/>
                    <a:pt x="11812" y="0"/>
                  </a:cubicBezTo>
                  <a:close/>
                </a:path>
              </a:pathLst>
            </a:custGeom>
            <a:solidFill>
              <a:schemeClr val="accent2">
                <a:lumMod val="40000"/>
                <a:lumOff val="6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rgbClr val="FFFFFF"/>
                  </a:solidFill>
                  <a:latin typeface="Fira Sans Extra Condensed Medium"/>
                  <a:ea typeface="Fira Sans Extra Condensed Medium"/>
                  <a:cs typeface="Fira Sans Extra Condensed Medium"/>
                  <a:sym typeface="Fira Sans Extra Condensed Medium"/>
                </a:rPr>
                <a:t>3</a:t>
              </a:r>
              <a:endParaRPr sz="2000">
                <a:solidFill>
                  <a:srgbClr val="FFFFFF"/>
                </a:solidFill>
                <a:latin typeface="Fira Sans Extra Condensed Medium"/>
                <a:ea typeface="Fira Sans Extra Condensed Medium"/>
                <a:cs typeface="Fira Sans Extra Condensed Medium"/>
                <a:sym typeface="Fira Sans Extra Condensed Medium"/>
              </a:endParaRPr>
            </a:p>
          </p:txBody>
        </p:sp>
      </p:grpSp>
      <p:sp>
        <p:nvSpPr>
          <p:cNvPr id="55" name="Google Shape;600;p35">
            <a:extLst>
              <a:ext uri="{FF2B5EF4-FFF2-40B4-BE49-F238E27FC236}">
                <a16:creationId xmlns:a16="http://schemas.microsoft.com/office/drawing/2014/main" id="{F9E444A6-D95B-169E-988F-CC3E9262C801}"/>
              </a:ext>
            </a:extLst>
          </p:cNvPr>
          <p:cNvSpPr txBox="1"/>
          <p:nvPr/>
        </p:nvSpPr>
        <p:spPr>
          <a:xfrm>
            <a:off x="1165726" y="3042059"/>
            <a:ext cx="1405590" cy="32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500" b="1" dirty="0">
                <a:solidFill>
                  <a:schemeClr val="accent6">
                    <a:lumMod val="10000"/>
                  </a:schemeClr>
                </a:solidFill>
                <a:latin typeface="Times New Roman" panose="02020603050405020304" pitchFamily="18" charset="0"/>
                <a:ea typeface="Roboto"/>
                <a:cs typeface="Times New Roman" panose="02020603050405020304" pitchFamily="18" charset="0"/>
                <a:sym typeface="Roboto"/>
              </a:rPr>
              <a:t>Key Findings</a:t>
            </a:r>
          </a:p>
        </p:txBody>
      </p:sp>
      <p:sp>
        <p:nvSpPr>
          <p:cNvPr id="57" name="TextBox 56">
            <a:extLst>
              <a:ext uri="{FF2B5EF4-FFF2-40B4-BE49-F238E27FC236}">
                <a16:creationId xmlns:a16="http://schemas.microsoft.com/office/drawing/2014/main" id="{9B0B2D2E-5DEB-5811-23F3-3EDF6040F719}"/>
              </a:ext>
            </a:extLst>
          </p:cNvPr>
          <p:cNvSpPr txBox="1"/>
          <p:nvPr/>
        </p:nvSpPr>
        <p:spPr>
          <a:xfrm>
            <a:off x="0" y="4817071"/>
            <a:ext cx="8957892" cy="338554"/>
          </a:xfrm>
          <a:prstGeom prst="rect">
            <a:avLst/>
          </a:prstGeom>
          <a:noFill/>
        </p:spPr>
        <p:txBody>
          <a:bodyPr wrap="square">
            <a:spAutoFit/>
          </a:bodyPr>
          <a:lstStyle/>
          <a:p>
            <a:pPr algn="just"/>
            <a:r>
              <a:rPr lang="en-US" sz="800" baseline="30000" dirty="0">
                <a:latin typeface="Times New Roman" panose="02020603050405020304" pitchFamily="18" charset="0"/>
                <a:cs typeface="Times New Roman" panose="02020603050405020304" pitchFamily="18" charset="0"/>
              </a:rPr>
              <a:t>2</a:t>
            </a:r>
            <a:r>
              <a:rPr lang="en-US" sz="800" dirty="0">
                <a:latin typeface="Times New Roman" panose="02020603050405020304" pitchFamily="18" charset="0"/>
                <a:cs typeface="Times New Roman" panose="02020603050405020304" pitchFamily="18" charset="0"/>
              </a:rPr>
              <a:t>Iao, S. I., Jansen, E., </a:t>
            </a:r>
            <a:r>
              <a:rPr lang="en-US" sz="800" dirty="0" err="1">
                <a:latin typeface="Times New Roman" panose="02020603050405020304" pitchFamily="18" charset="0"/>
                <a:cs typeface="Times New Roman" panose="02020603050405020304" pitchFamily="18" charset="0"/>
              </a:rPr>
              <a:t>Shedden</a:t>
            </a:r>
            <a:r>
              <a:rPr lang="en-US" sz="800" dirty="0">
                <a:latin typeface="Times New Roman" panose="02020603050405020304" pitchFamily="18" charset="0"/>
                <a:cs typeface="Times New Roman" panose="02020603050405020304" pitchFamily="18" charset="0"/>
              </a:rPr>
              <a:t>, K., O’Brien, L. M., </a:t>
            </a:r>
            <a:r>
              <a:rPr lang="en-US" sz="800" dirty="0" err="1">
                <a:latin typeface="Times New Roman" panose="02020603050405020304" pitchFamily="18" charset="0"/>
                <a:cs typeface="Times New Roman" panose="02020603050405020304" pitchFamily="18" charset="0"/>
              </a:rPr>
              <a:t>Chervin</a:t>
            </a:r>
            <a:r>
              <a:rPr lang="en-US" sz="800" dirty="0">
                <a:latin typeface="Times New Roman" panose="02020603050405020304" pitchFamily="18" charset="0"/>
                <a:cs typeface="Times New Roman" panose="02020603050405020304" pitchFamily="18" charset="0"/>
              </a:rPr>
              <a:t>, R. D., Knutson, K. L., &amp; </a:t>
            </a:r>
            <a:r>
              <a:rPr lang="en-US" sz="800" dirty="0" err="1">
                <a:latin typeface="Times New Roman" panose="02020603050405020304" pitchFamily="18" charset="0"/>
                <a:cs typeface="Times New Roman" panose="02020603050405020304" pitchFamily="18" charset="0"/>
              </a:rPr>
              <a:t>Dunietz</a:t>
            </a:r>
            <a:r>
              <a:rPr lang="en-US" sz="800" dirty="0">
                <a:latin typeface="Times New Roman" panose="02020603050405020304" pitchFamily="18" charset="0"/>
                <a:cs typeface="Times New Roman" panose="02020603050405020304" pitchFamily="18" charset="0"/>
              </a:rPr>
              <a:t>, G. L. (2022). Associations between bedtime eating or drinking, sleep duration and wake after sleep onset: Findings from the </a:t>
            </a:r>
            <a:r>
              <a:rPr lang="en-US" sz="800" dirty="0" err="1">
                <a:latin typeface="Times New Roman" panose="02020603050405020304" pitchFamily="18" charset="0"/>
                <a:cs typeface="Times New Roman" panose="02020603050405020304" pitchFamily="18" charset="0"/>
              </a:rPr>
              <a:t>american</a:t>
            </a:r>
            <a:r>
              <a:rPr lang="en-US" sz="800" dirty="0">
                <a:latin typeface="Times New Roman" panose="02020603050405020304" pitchFamily="18" charset="0"/>
                <a:cs typeface="Times New Roman" panose="02020603050405020304" pitchFamily="18" charset="0"/>
              </a:rPr>
              <a:t> time use survey. </a:t>
            </a:r>
            <a:r>
              <a:rPr lang="en-US" sz="800" i="1" dirty="0">
                <a:latin typeface="Times New Roman" panose="02020603050405020304" pitchFamily="18" charset="0"/>
                <a:cs typeface="Times New Roman" panose="02020603050405020304" pitchFamily="18" charset="0"/>
              </a:rPr>
              <a:t>British Journal of Nutrition</a:t>
            </a:r>
            <a:r>
              <a:rPr lang="en-US" sz="800" dirty="0">
                <a:latin typeface="Times New Roman" panose="02020603050405020304" pitchFamily="18" charset="0"/>
                <a:cs typeface="Times New Roman" panose="02020603050405020304" pitchFamily="18" charset="0"/>
              </a:rPr>
              <a:t>, 127(12), 1888–1897. https://</a:t>
            </a:r>
            <a:r>
              <a:rPr lang="en-US" sz="800" dirty="0" err="1">
                <a:latin typeface="Times New Roman" panose="02020603050405020304" pitchFamily="18" charset="0"/>
                <a:cs typeface="Times New Roman" panose="02020603050405020304" pitchFamily="18" charset="0"/>
              </a:rPr>
              <a:t>doi.org</a:t>
            </a:r>
            <a:r>
              <a:rPr lang="en-US" sz="800" dirty="0">
                <a:latin typeface="Times New Roman" panose="02020603050405020304" pitchFamily="18" charset="0"/>
                <a:cs typeface="Times New Roman" panose="02020603050405020304" pitchFamily="18" charset="0"/>
              </a:rPr>
              <a:t>/10.1017/S0007114521003597</a:t>
            </a:r>
          </a:p>
        </p:txBody>
      </p:sp>
    </p:spTree>
    <p:extLst>
      <p:ext uri="{BB962C8B-B14F-4D97-AF65-F5344CB8AC3E}">
        <p14:creationId xmlns:p14="http://schemas.microsoft.com/office/powerpoint/2010/main" val="67069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5" grpId="0"/>
      <p:bldP spid="11" grpId="0"/>
      <p:bldP spid="2" grpId="0" animBg="1"/>
      <p:bldP spid="3" grpId="0" animBg="1"/>
      <p:bldP spid="4" grpId="0"/>
      <p:bldP spid="6" grpId="0"/>
      <p:bldP spid="7" grpId="0" animBg="1"/>
      <p:bldP spid="8" grpId="0" animBg="1"/>
      <p:bldP spid="17" grpId="0"/>
      <p:bldP spid="48" grpId="0"/>
      <p:bldP spid="55" grpId="0"/>
      <p:bldP spid="5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1EA794-466F-B3B3-DECF-7B2111552D25}"/>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6F461DC5-ECCE-97A5-8DC2-660A3813CB81}"/>
              </a:ext>
            </a:extLst>
          </p:cNvPr>
          <p:cNvSpPr txBox="1"/>
          <p:nvPr/>
        </p:nvSpPr>
        <p:spPr>
          <a:xfrm>
            <a:off x="-148803" y="1214733"/>
            <a:ext cx="9059432" cy="748923"/>
          </a:xfrm>
          <a:prstGeom prst="rect">
            <a:avLst/>
          </a:prstGeom>
          <a:noFill/>
        </p:spPr>
        <p:txBody>
          <a:bodyPr wrap="square">
            <a:spAutoFit/>
          </a:bodyPr>
          <a:lstStyle/>
          <a:p>
            <a:pPr marL="768350" lvl="1" indent="-285750" algn="just">
              <a:spcBef>
                <a:spcPts val="400"/>
              </a:spcBef>
              <a:buClr>
                <a:schemeClr val="dk1"/>
              </a:buClr>
              <a:buSzPts val="1600"/>
              <a:buFont typeface="Arial" panose="020B0604020202020204" pitchFamily="34" charset="0"/>
              <a:buChar char="•"/>
            </a:pPr>
            <a:r>
              <a:rPr lang="en-IN" sz="1200">
                <a:latin typeface="Times New Roman" panose="02020603050405020304" pitchFamily="18" charset="0"/>
                <a:cs typeface="Times New Roman" panose="02020603050405020304" pitchFamily="18" charset="0"/>
              </a:rPr>
              <a:t>Addresses the growing issue of sleep disorders and insomnia across age groups.</a:t>
            </a:r>
          </a:p>
          <a:p>
            <a:pPr marL="768350" lvl="1" indent="-285750" algn="just">
              <a:spcBef>
                <a:spcPts val="400"/>
              </a:spcBef>
              <a:buClr>
                <a:schemeClr val="dk1"/>
              </a:buClr>
              <a:buSzPts val="1600"/>
              <a:buFont typeface="Arial" panose="020B0604020202020204" pitchFamily="34" charset="0"/>
              <a:buChar char="•"/>
            </a:pPr>
            <a:r>
              <a:rPr lang="en-IN" sz="1200">
                <a:latin typeface="Times New Roman" panose="02020603050405020304" pitchFamily="18" charset="0"/>
                <a:cs typeface="Times New Roman" panose="02020603050405020304" pitchFamily="18" charset="0"/>
              </a:rPr>
              <a:t>Addresses conflicting advice on eating before sleeping and its impact on sleep quality.</a:t>
            </a:r>
          </a:p>
          <a:p>
            <a:pPr marL="768350" lvl="1" indent="-285750" algn="just">
              <a:spcBef>
                <a:spcPts val="400"/>
              </a:spcBef>
              <a:buClr>
                <a:schemeClr val="dk1"/>
              </a:buClr>
              <a:buSzPts val="1600"/>
              <a:buFont typeface="Arial" panose="020B0604020202020204" pitchFamily="34" charset="0"/>
              <a:buChar char="•"/>
            </a:pPr>
            <a:endParaRPr lang="en-IN" sz="120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AE9F2CC-875E-B751-889A-39762C0A7D4D}"/>
              </a:ext>
            </a:extLst>
          </p:cNvPr>
          <p:cNvSpPr txBox="1"/>
          <p:nvPr/>
        </p:nvSpPr>
        <p:spPr>
          <a:xfrm>
            <a:off x="-148803" y="2088926"/>
            <a:ext cx="9059432" cy="748923"/>
          </a:xfrm>
          <a:prstGeom prst="rect">
            <a:avLst/>
          </a:prstGeom>
          <a:noFill/>
        </p:spPr>
        <p:txBody>
          <a:bodyPr wrap="square">
            <a:spAutoFit/>
          </a:bodyPr>
          <a:lstStyle/>
          <a:p>
            <a:pPr marL="768350" lvl="1" indent="-285750" algn="just">
              <a:spcBef>
                <a:spcPts val="400"/>
              </a:spcBef>
              <a:buClr>
                <a:schemeClr val="dk1"/>
              </a:buClr>
              <a:buSzPts val="1600"/>
              <a:buFont typeface="Arial" panose="020B0604020202020204" pitchFamily="34" charset="0"/>
              <a:buChar char="•"/>
            </a:pPr>
            <a:r>
              <a:rPr lang="en-IN" sz="1200">
                <a:latin typeface="Times New Roman" panose="02020603050405020304" pitchFamily="18" charset="0"/>
                <a:cs typeface="Times New Roman" panose="02020603050405020304" pitchFamily="18" charset="0"/>
              </a:rPr>
              <a:t>Used databases like Medline and Web of Science.</a:t>
            </a:r>
          </a:p>
          <a:p>
            <a:pPr marL="768350" lvl="1" indent="-285750" algn="just">
              <a:spcBef>
                <a:spcPts val="400"/>
              </a:spcBef>
              <a:buClr>
                <a:schemeClr val="dk1"/>
              </a:buClr>
              <a:buSzPts val="1600"/>
              <a:buFont typeface="Arial" panose="020B0604020202020204" pitchFamily="34" charset="0"/>
              <a:buChar char="•"/>
            </a:pPr>
            <a:r>
              <a:rPr lang="en-IN" sz="1200">
                <a:latin typeface="Times New Roman" panose="02020603050405020304" pitchFamily="18" charset="0"/>
                <a:cs typeface="Times New Roman" panose="02020603050405020304" pitchFamily="18" charset="0"/>
              </a:rPr>
              <a:t>Focused on the roles of nutrition, stimulants, and physical activity in influencing sleep quality.</a:t>
            </a:r>
          </a:p>
          <a:p>
            <a:pPr marL="768350" lvl="1" indent="-285750" algn="just">
              <a:spcBef>
                <a:spcPts val="400"/>
              </a:spcBef>
              <a:buClr>
                <a:schemeClr val="dk1"/>
              </a:buClr>
              <a:buSzPts val="1600"/>
              <a:buFont typeface="Arial" panose="020B0604020202020204" pitchFamily="34" charset="0"/>
              <a:buChar char="•"/>
            </a:pPr>
            <a:endParaRPr lang="en-IN" sz="120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012CC548-B135-EDE8-A943-327526B63B4A}"/>
              </a:ext>
            </a:extLst>
          </p:cNvPr>
          <p:cNvSpPr txBox="1"/>
          <p:nvPr/>
        </p:nvSpPr>
        <p:spPr>
          <a:xfrm>
            <a:off x="-148803" y="3005237"/>
            <a:ext cx="9228635" cy="1641475"/>
          </a:xfrm>
          <a:prstGeom prst="rect">
            <a:avLst/>
          </a:prstGeom>
          <a:noFill/>
        </p:spPr>
        <p:txBody>
          <a:bodyPr wrap="square">
            <a:spAutoFit/>
          </a:bodyPr>
          <a:lstStyle/>
          <a:p>
            <a:pPr marL="768350" lvl="1" indent="-285750" algn="just">
              <a:spcBef>
                <a:spcPts val="400"/>
              </a:spcBef>
              <a:buClr>
                <a:schemeClr val="dk1"/>
              </a:buClr>
              <a:buSzPts val="1600"/>
              <a:buFont typeface="Arial" panose="020B0604020202020204" pitchFamily="34" charset="0"/>
              <a:buChar char="•"/>
            </a:pPr>
            <a:r>
              <a:rPr lang="en-IN" sz="1200" b="1">
                <a:latin typeface="Times New Roman" panose="02020603050405020304" pitchFamily="18" charset="0"/>
                <a:cs typeface="Times New Roman" panose="02020603050405020304" pitchFamily="18" charset="0"/>
              </a:rPr>
              <a:t>Nutrition and Sleep Quality: </a:t>
            </a:r>
          </a:p>
          <a:p>
            <a:pPr marL="482600" lvl="2" algn="just">
              <a:spcBef>
                <a:spcPts val="400"/>
              </a:spcBef>
              <a:buClr>
                <a:schemeClr val="dk1"/>
              </a:buClr>
              <a:buSzPts val="1600"/>
            </a:pPr>
            <a:r>
              <a:rPr lang="en-IN" sz="1200" b="1">
                <a:latin typeface="Times New Roman" panose="02020603050405020304" pitchFamily="18" charset="0"/>
                <a:cs typeface="Times New Roman" panose="02020603050405020304" pitchFamily="18" charset="0"/>
              </a:rPr>
              <a:t>	</a:t>
            </a:r>
            <a:r>
              <a:rPr lang="en-IN" sz="1200">
                <a:latin typeface="Times New Roman" panose="02020603050405020304" pitchFamily="18" charset="0"/>
                <a:cs typeface="Times New Roman" panose="02020603050405020304" pitchFamily="18" charset="0"/>
              </a:rPr>
              <a:t>  High-</a:t>
            </a:r>
            <a:r>
              <a:rPr lang="en-IN" sz="1200" err="1">
                <a:latin typeface="Times New Roman" panose="02020603050405020304" pitchFamily="18" charset="0"/>
                <a:cs typeface="Times New Roman" panose="02020603050405020304" pitchFamily="18" charset="0"/>
              </a:rPr>
              <a:t>fiber</a:t>
            </a:r>
            <a:r>
              <a:rPr lang="en-IN" sz="1200">
                <a:latin typeface="Times New Roman" panose="02020603050405020304" pitchFamily="18" charset="0"/>
                <a:cs typeface="Times New Roman" panose="02020603050405020304" pitchFamily="18" charset="0"/>
              </a:rPr>
              <a:t> and complex carbohydrates, Vitamins like vitamin D and minerals like zinc improve sleep quality.</a:t>
            </a:r>
          </a:p>
          <a:p>
            <a:pPr marL="654050" lvl="3" indent="-171450" algn="just">
              <a:spcBef>
                <a:spcPts val="400"/>
              </a:spcBef>
              <a:buClr>
                <a:schemeClr val="dk1"/>
              </a:buClr>
              <a:buSzPts val="1600"/>
              <a:buFont typeface="Arial" panose="020B0604020202020204" pitchFamily="34" charset="0"/>
              <a:buChar char="•"/>
            </a:pPr>
            <a:r>
              <a:rPr lang="en-IN" sz="1200" b="1">
                <a:latin typeface="Times New Roman" panose="02020603050405020304" pitchFamily="18" charset="0"/>
                <a:cs typeface="Times New Roman" panose="02020603050405020304" pitchFamily="18" charset="0"/>
              </a:rPr>
              <a:t>   Stimulants and Sleep Quality:	</a:t>
            </a:r>
            <a:r>
              <a:rPr lang="en-IN" sz="1200" i="1">
                <a:effectLst/>
                <a:latin typeface="Helvetica" pitchFamily="2" charset="0"/>
              </a:rPr>
              <a:t> </a:t>
            </a:r>
          </a:p>
          <a:p>
            <a:pPr marL="482600" lvl="2" algn="just">
              <a:spcBef>
                <a:spcPts val="400"/>
              </a:spcBef>
              <a:buClr>
                <a:schemeClr val="dk1"/>
              </a:buClr>
              <a:buSzPts val="1600"/>
            </a:pPr>
            <a:r>
              <a:rPr lang="en-IN" sz="1200" i="1">
                <a:latin typeface="Helvetica" pitchFamily="2" charset="0"/>
                <a:cs typeface="Times New Roman" panose="02020603050405020304" pitchFamily="18" charset="0"/>
              </a:rPr>
              <a:t>	 </a:t>
            </a:r>
            <a:r>
              <a:rPr lang="en-IN" sz="1200">
                <a:latin typeface="Times New Roman" panose="02020603050405020304" pitchFamily="18" charset="0"/>
                <a:cs typeface="Times New Roman" panose="02020603050405020304" pitchFamily="18" charset="0"/>
              </a:rPr>
              <a:t>Caffeine disrupts sleep efficiency; Alcohol disrupts the sleep cycle and Nicotine, and long-term cannabis use impair normal sleep 	 patterns.</a:t>
            </a:r>
          </a:p>
          <a:p>
            <a:pPr marL="654050" lvl="1" indent="-171450" algn="just">
              <a:spcBef>
                <a:spcPts val="400"/>
              </a:spcBef>
              <a:buClr>
                <a:schemeClr val="dk1"/>
              </a:buClr>
              <a:buSzPts val="1600"/>
              <a:buFont typeface="Arial" panose="020B0604020202020204" pitchFamily="34" charset="0"/>
              <a:buChar char="•"/>
            </a:pPr>
            <a:r>
              <a:rPr lang="en-IN" sz="1200" b="1">
                <a:latin typeface="Times New Roman" panose="02020603050405020304" pitchFamily="18" charset="0"/>
                <a:cs typeface="Times New Roman" panose="02020603050405020304" pitchFamily="18" charset="0"/>
              </a:rPr>
              <a:t>   Physical Activity and Sleep Quality:</a:t>
            </a:r>
          </a:p>
          <a:p>
            <a:pPr marL="482600" lvl="1" algn="just">
              <a:spcBef>
                <a:spcPts val="400"/>
              </a:spcBef>
              <a:buClr>
                <a:schemeClr val="dk1"/>
              </a:buClr>
              <a:buSzPts val="1600"/>
            </a:pPr>
            <a:r>
              <a:rPr lang="en-IN" sz="1200">
                <a:latin typeface="Times New Roman" panose="02020603050405020304" pitchFamily="18" charset="0"/>
                <a:cs typeface="Times New Roman" panose="02020603050405020304" pitchFamily="18" charset="0"/>
              </a:rPr>
              <a:t>	  Daytime exercise improves sleep and Intense exercise near bedtime may delay the melatonin peak, interfering with sleep.</a:t>
            </a:r>
          </a:p>
        </p:txBody>
      </p:sp>
      <p:sp>
        <p:nvSpPr>
          <p:cNvPr id="3" name="Google Shape;598;p35">
            <a:extLst>
              <a:ext uri="{FF2B5EF4-FFF2-40B4-BE49-F238E27FC236}">
                <a16:creationId xmlns:a16="http://schemas.microsoft.com/office/drawing/2014/main" id="{32024AE6-F35D-1559-46AE-3E871EDBC96A}"/>
              </a:ext>
            </a:extLst>
          </p:cNvPr>
          <p:cNvSpPr/>
          <p:nvPr/>
        </p:nvSpPr>
        <p:spPr>
          <a:xfrm flipH="1">
            <a:off x="171005" y="175324"/>
            <a:ext cx="525871" cy="520507"/>
          </a:xfrm>
          <a:prstGeom prst="ellipse">
            <a:avLst/>
          </a:prstGeom>
          <a:gradFill>
            <a:gsLst>
              <a:gs pos="0">
                <a:schemeClr val="accent4">
                  <a:lumMod val="20000"/>
                  <a:lumOff val="80000"/>
                </a:schemeClr>
              </a:gs>
              <a:gs pos="94000">
                <a:schemeClr val="tx2">
                  <a:lumMod val="40000"/>
                  <a:lumOff val="60000"/>
                </a:schemeClr>
              </a:gs>
              <a:gs pos="23000">
                <a:schemeClr val="bg2">
                  <a:lumMod val="20000"/>
                  <a:lumOff val="80000"/>
                </a:schemeClr>
              </a:gs>
              <a:gs pos="4992">
                <a:schemeClr val="tx2">
                  <a:lumMod val="40000"/>
                  <a:lumOff val="60000"/>
                </a:schemeClr>
              </a:gs>
              <a:gs pos="50000">
                <a:schemeClr val="tx2">
                  <a:lumMod val="60000"/>
                  <a:lumOff val="40000"/>
                </a:schemeClr>
              </a:gs>
              <a:gs pos="100000">
                <a:schemeClr val="tx2">
                  <a:lumMod val="20000"/>
                  <a:lumOff val="80000"/>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97;p35">
            <a:extLst>
              <a:ext uri="{FF2B5EF4-FFF2-40B4-BE49-F238E27FC236}">
                <a16:creationId xmlns:a16="http://schemas.microsoft.com/office/drawing/2014/main" id="{129F2A03-C80E-253C-6B53-C5329B19A69F}"/>
              </a:ext>
            </a:extLst>
          </p:cNvPr>
          <p:cNvSpPr/>
          <p:nvPr/>
        </p:nvSpPr>
        <p:spPr>
          <a:xfrm flipH="1">
            <a:off x="824090" y="222832"/>
            <a:ext cx="1621518" cy="394107"/>
          </a:xfrm>
          <a:prstGeom prst="chevron">
            <a:avLst>
              <a:gd name="adj" fmla="val 24864"/>
            </a:avLst>
          </a:prstGeom>
          <a:gradFill flip="none" rotWithShape="1">
            <a:gsLst>
              <a:gs pos="0">
                <a:schemeClr val="accent4">
                  <a:lumMod val="20000"/>
                  <a:lumOff val="80000"/>
                </a:schemeClr>
              </a:gs>
              <a:gs pos="50000">
                <a:schemeClr val="bg2">
                  <a:lumMod val="40000"/>
                  <a:lumOff val="60000"/>
                </a:schemeClr>
              </a:gs>
              <a:gs pos="100000">
                <a:schemeClr val="tx2">
                  <a:lumMod val="20000"/>
                  <a:lumOff val="80000"/>
                </a:schemeClr>
              </a:gs>
            </a:gsLst>
            <a:lin ang="5400000" scaled="1"/>
            <a:tileRect/>
          </a:gradFill>
          <a:ln>
            <a:noFill/>
          </a:ln>
        </p:spPr>
        <p:txBody>
          <a:bodyPr spcFirstLastPara="1" wrap="square" lIns="182875" tIns="91425" rIns="640075" bIns="91425" anchor="ctr" anchorCtr="0">
            <a:noAutofit/>
          </a:bodyPr>
          <a:lstStyle/>
          <a:p>
            <a:pPr marL="0" lvl="0" indent="0" algn="r" rtl="0">
              <a:spcBef>
                <a:spcPts val="0"/>
              </a:spcBef>
              <a:spcAft>
                <a:spcPts val="0"/>
              </a:spcAft>
              <a:buClr>
                <a:srgbClr val="000000"/>
              </a:buClr>
              <a:buSzPts val="1100"/>
              <a:buFont typeface="Arial"/>
              <a:buNone/>
            </a:pPr>
            <a:endParaRPr sz="1600">
              <a:solidFill>
                <a:srgbClr val="FFFFFF"/>
              </a:solidFill>
            </a:endParaRPr>
          </a:p>
        </p:txBody>
      </p:sp>
      <p:sp>
        <p:nvSpPr>
          <p:cNvPr id="6" name="Google Shape;600;p35">
            <a:extLst>
              <a:ext uri="{FF2B5EF4-FFF2-40B4-BE49-F238E27FC236}">
                <a16:creationId xmlns:a16="http://schemas.microsoft.com/office/drawing/2014/main" id="{2C86C941-5D5C-7FBF-DAB0-D4E2903F7C9D}"/>
              </a:ext>
            </a:extLst>
          </p:cNvPr>
          <p:cNvSpPr txBox="1"/>
          <p:nvPr/>
        </p:nvSpPr>
        <p:spPr>
          <a:xfrm>
            <a:off x="992617" y="297495"/>
            <a:ext cx="1204228" cy="24304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000" b="1">
                <a:solidFill>
                  <a:schemeClr val="lt1"/>
                </a:solidFill>
                <a:latin typeface="Times New Roman" panose="02020603050405020304" pitchFamily="18" charset="0"/>
                <a:ea typeface="Roboto"/>
                <a:cs typeface="Times New Roman" panose="02020603050405020304" pitchFamily="18" charset="0"/>
                <a:sym typeface="Roboto"/>
              </a:rPr>
              <a:t>Paper </a:t>
            </a:r>
          </a:p>
        </p:txBody>
      </p:sp>
      <p:sp>
        <p:nvSpPr>
          <p:cNvPr id="7" name="Google Shape;599;p35">
            <a:extLst>
              <a:ext uri="{FF2B5EF4-FFF2-40B4-BE49-F238E27FC236}">
                <a16:creationId xmlns:a16="http://schemas.microsoft.com/office/drawing/2014/main" id="{E34FBBC9-FF57-E5F3-BB52-3412AE490DB8}"/>
              </a:ext>
            </a:extLst>
          </p:cNvPr>
          <p:cNvSpPr txBox="1"/>
          <p:nvPr/>
        </p:nvSpPr>
        <p:spPr>
          <a:xfrm>
            <a:off x="0" y="303360"/>
            <a:ext cx="856200" cy="22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Times New Roman" panose="02020603050405020304" pitchFamily="18" charset="0"/>
                <a:ea typeface="Fira Sans Extra Condensed Medium"/>
                <a:cs typeface="Times New Roman" panose="02020603050405020304" pitchFamily="18" charset="0"/>
                <a:sym typeface="Fira Sans Extra Condensed Medium"/>
              </a:rPr>
              <a:t>3</a:t>
            </a:r>
            <a:endParaRPr sz="3000">
              <a:solidFill>
                <a:schemeClr val="lt1"/>
              </a:solidFill>
              <a:latin typeface="Times New Roman" panose="02020603050405020304" pitchFamily="18" charset="0"/>
              <a:ea typeface="Fira Sans Extra Condensed Medium"/>
              <a:cs typeface="Times New Roman" panose="02020603050405020304" pitchFamily="18" charset="0"/>
              <a:sym typeface="Fira Sans Extra Condensed Medium"/>
            </a:endParaRPr>
          </a:p>
        </p:txBody>
      </p:sp>
      <p:sp>
        <p:nvSpPr>
          <p:cNvPr id="8" name="Rounded Rectangle 7">
            <a:extLst>
              <a:ext uri="{FF2B5EF4-FFF2-40B4-BE49-F238E27FC236}">
                <a16:creationId xmlns:a16="http://schemas.microsoft.com/office/drawing/2014/main" id="{6DBD456A-B00B-3DF0-3141-11B8BA833E42}"/>
              </a:ext>
            </a:extLst>
          </p:cNvPr>
          <p:cNvSpPr/>
          <p:nvPr/>
        </p:nvSpPr>
        <p:spPr>
          <a:xfrm>
            <a:off x="3343774" y="183404"/>
            <a:ext cx="5566855" cy="520508"/>
          </a:xfrm>
          <a:prstGeom prst="roundRect">
            <a:avLst/>
          </a:prstGeom>
          <a:solidFill>
            <a:schemeClr val="accent3">
              <a:lumMod val="20000"/>
              <a:lumOff val="80000"/>
            </a:schemeClr>
          </a:solidFill>
          <a:ln w="25400">
            <a:solidFill>
              <a:schemeClr val="accent5">
                <a:lumMod val="1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b="1">
              <a:solidFill>
                <a:schemeClr val="bg1"/>
              </a:solidFill>
              <a:latin typeface="Times New Roman" panose="02020603050405020304" pitchFamily="18" charset="0"/>
              <a:cs typeface="Times New Roman" panose="02020603050405020304" pitchFamily="18" charset="0"/>
            </a:endParaRPr>
          </a:p>
          <a:p>
            <a:pPr algn="ctr"/>
            <a:r>
              <a:rPr lang="en-IN">
                <a:solidFill>
                  <a:schemeClr val="tx1"/>
                </a:solidFill>
                <a:latin typeface="Times New Roman" panose="02020603050405020304" pitchFamily="18" charset="0"/>
                <a:cs typeface="Times New Roman" panose="02020603050405020304" pitchFamily="18" charset="0"/>
              </a:rPr>
              <a:t>Sleep Quality: A Narrative Review on Nutrition, Stimulants, and Physical Activity as Important Factors</a:t>
            </a:r>
            <a:r>
              <a:rPr lang="en-IN" baseline="30000">
                <a:solidFill>
                  <a:schemeClr val="tx1"/>
                </a:solidFill>
                <a:latin typeface="Times New Roman" panose="02020603050405020304" pitchFamily="18" charset="0"/>
                <a:cs typeface="Times New Roman" panose="02020603050405020304" pitchFamily="18" charset="0"/>
              </a:rPr>
              <a:t>3</a:t>
            </a:r>
            <a:endParaRPr lang="en-IN">
              <a:solidFill>
                <a:schemeClr val="tx1"/>
              </a:solidFill>
              <a:latin typeface="Times New Roman" panose="02020603050405020304" pitchFamily="18" charset="0"/>
              <a:cs typeface="Times New Roman" panose="02020603050405020304" pitchFamily="18" charset="0"/>
            </a:endParaRPr>
          </a:p>
          <a:p>
            <a:pPr algn="ctr"/>
            <a:endParaRPr lang="en-US" b="1">
              <a:solidFill>
                <a:schemeClr val="bg1"/>
              </a:solidFill>
              <a:latin typeface="Times New Roman" panose="02020603050405020304" pitchFamily="18" charset="0"/>
              <a:cs typeface="Times New Roman" panose="02020603050405020304" pitchFamily="18" charset="0"/>
            </a:endParaRPr>
          </a:p>
        </p:txBody>
      </p:sp>
      <p:sp>
        <p:nvSpPr>
          <p:cNvPr id="9" name="Striped Right Arrow 8">
            <a:extLst>
              <a:ext uri="{FF2B5EF4-FFF2-40B4-BE49-F238E27FC236}">
                <a16:creationId xmlns:a16="http://schemas.microsoft.com/office/drawing/2014/main" id="{FB5CBA16-5E37-17D9-24C9-C576DF98F396}"/>
              </a:ext>
            </a:extLst>
          </p:cNvPr>
          <p:cNvSpPr/>
          <p:nvPr/>
        </p:nvSpPr>
        <p:spPr>
          <a:xfrm>
            <a:off x="2572822" y="270494"/>
            <a:ext cx="643738" cy="291590"/>
          </a:xfrm>
          <a:prstGeom prst="strip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10" name="Google Shape;867;p33">
            <a:extLst>
              <a:ext uri="{FF2B5EF4-FFF2-40B4-BE49-F238E27FC236}">
                <a16:creationId xmlns:a16="http://schemas.microsoft.com/office/drawing/2014/main" id="{15A15A61-AE6E-72E3-D7E3-0A3E061BA419}"/>
              </a:ext>
            </a:extLst>
          </p:cNvPr>
          <p:cNvGrpSpPr/>
          <p:nvPr/>
        </p:nvGrpSpPr>
        <p:grpSpPr>
          <a:xfrm>
            <a:off x="274200" y="791647"/>
            <a:ext cx="2389720" cy="377618"/>
            <a:chOff x="4860575" y="633850"/>
            <a:chExt cx="5963793" cy="938825"/>
          </a:xfrm>
        </p:grpSpPr>
        <p:sp>
          <p:nvSpPr>
            <p:cNvPr id="36" name="Google Shape;868;p33">
              <a:extLst>
                <a:ext uri="{FF2B5EF4-FFF2-40B4-BE49-F238E27FC236}">
                  <a16:creationId xmlns:a16="http://schemas.microsoft.com/office/drawing/2014/main" id="{19B3270E-FE73-BEE8-DD6E-128F3774B2AC}"/>
                </a:ext>
              </a:extLst>
            </p:cNvPr>
            <p:cNvSpPr/>
            <p:nvPr/>
          </p:nvSpPr>
          <p:spPr>
            <a:xfrm>
              <a:off x="5329976" y="699925"/>
              <a:ext cx="5494392" cy="806675"/>
            </a:xfrm>
            <a:custGeom>
              <a:avLst/>
              <a:gdLst/>
              <a:ahLst/>
              <a:cxnLst/>
              <a:rect l="l" t="t" r="r" b="b"/>
              <a:pathLst>
                <a:path w="115301" h="32267" extrusionOk="0">
                  <a:moveTo>
                    <a:pt x="32278" y="1"/>
                  </a:moveTo>
                  <a:cubicBezTo>
                    <a:pt x="23361" y="1"/>
                    <a:pt x="16133" y="7216"/>
                    <a:pt x="16133" y="16133"/>
                  </a:cubicBezTo>
                  <a:cubicBezTo>
                    <a:pt x="16133" y="25039"/>
                    <a:pt x="8918" y="32266"/>
                    <a:pt x="1" y="32266"/>
                  </a:cubicBezTo>
                  <a:lnTo>
                    <a:pt x="99108" y="32266"/>
                  </a:lnTo>
                  <a:cubicBezTo>
                    <a:pt x="103561" y="32266"/>
                    <a:pt x="107609" y="30469"/>
                    <a:pt x="110526" y="27540"/>
                  </a:cubicBezTo>
                  <a:cubicBezTo>
                    <a:pt x="113491" y="24575"/>
                    <a:pt x="115301" y="20467"/>
                    <a:pt x="115253" y="15931"/>
                  </a:cubicBezTo>
                  <a:cubicBezTo>
                    <a:pt x="115134" y="7025"/>
                    <a:pt x="107597" y="1"/>
                    <a:pt x="98691" y="1"/>
                  </a:cubicBezTo>
                  <a:close/>
                </a:path>
              </a:pathLst>
            </a:custGeom>
            <a:solidFill>
              <a:srgbClr val="FCBD24">
                <a:alpha val="49000"/>
              </a:srgbClr>
            </a:solidFill>
            <a:ln>
              <a:noFill/>
            </a:ln>
          </p:spPr>
          <p:txBody>
            <a:bodyPr spcFirstLastPara="1" wrap="square" lIns="731500" tIns="91425" rIns="274300" bIns="91425" anchor="ctr" anchorCtr="0">
              <a:noAutofit/>
            </a:bodyPr>
            <a:lstStyle/>
            <a:p>
              <a:pPr marL="0" lvl="0" indent="0" algn="ctr" rtl="0">
                <a:spcBef>
                  <a:spcPts val="0"/>
                </a:spcBef>
                <a:spcAft>
                  <a:spcPts val="0"/>
                </a:spcAft>
                <a:buClr>
                  <a:schemeClr val="dk1"/>
                </a:buClr>
                <a:buSzPts val="1100"/>
                <a:buFont typeface="Arial"/>
                <a:buNone/>
              </a:pPr>
              <a:endParaRPr sz="1400" b="1">
                <a:latin typeface="Times New Roman" panose="02020603050405020304" pitchFamily="18" charset="0"/>
                <a:ea typeface="Roboto"/>
                <a:cs typeface="Times New Roman" panose="02020603050405020304" pitchFamily="18" charset="0"/>
                <a:sym typeface="Roboto"/>
              </a:endParaRPr>
            </a:p>
          </p:txBody>
        </p:sp>
        <p:sp>
          <p:nvSpPr>
            <p:cNvPr id="37" name="Google Shape;869;p33">
              <a:extLst>
                <a:ext uri="{FF2B5EF4-FFF2-40B4-BE49-F238E27FC236}">
                  <a16:creationId xmlns:a16="http://schemas.microsoft.com/office/drawing/2014/main" id="{5961C439-5B43-8329-AF89-7C238BBBD477}"/>
                </a:ext>
              </a:extLst>
            </p:cNvPr>
            <p:cNvSpPr/>
            <p:nvPr/>
          </p:nvSpPr>
          <p:spPr>
            <a:xfrm>
              <a:off x="4860575" y="633850"/>
              <a:ext cx="469425" cy="469425"/>
            </a:xfrm>
            <a:custGeom>
              <a:avLst/>
              <a:gdLst/>
              <a:ahLst/>
              <a:cxnLst/>
              <a:rect l="l" t="t" r="r" b="b"/>
              <a:pathLst>
                <a:path w="18777" h="18777" extrusionOk="0">
                  <a:moveTo>
                    <a:pt x="18777" y="0"/>
                  </a:moveTo>
                  <a:cubicBezTo>
                    <a:pt x="8406" y="0"/>
                    <a:pt x="0" y="8406"/>
                    <a:pt x="0" y="18776"/>
                  </a:cubicBezTo>
                  <a:lnTo>
                    <a:pt x="18777" y="18776"/>
                  </a:lnTo>
                  <a:lnTo>
                    <a:pt x="18777" y="0"/>
                  </a:ln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70;p33">
              <a:extLst>
                <a:ext uri="{FF2B5EF4-FFF2-40B4-BE49-F238E27FC236}">
                  <a16:creationId xmlns:a16="http://schemas.microsoft.com/office/drawing/2014/main" id="{A41A09C7-5E51-4587-B7E8-8834055BA17B}"/>
                </a:ext>
              </a:extLst>
            </p:cNvPr>
            <p:cNvSpPr/>
            <p:nvPr/>
          </p:nvSpPr>
          <p:spPr>
            <a:xfrm>
              <a:off x="5329975" y="1103250"/>
              <a:ext cx="469425" cy="469425"/>
            </a:xfrm>
            <a:custGeom>
              <a:avLst/>
              <a:gdLst/>
              <a:ahLst/>
              <a:cxnLst/>
              <a:rect l="l" t="t" r="r" b="b"/>
              <a:pathLst>
                <a:path w="18777" h="18777" extrusionOk="0">
                  <a:moveTo>
                    <a:pt x="1" y="0"/>
                  </a:moveTo>
                  <a:lnTo>
                    <a:pt x="1" y="18777"/>
                  </a:lnTo>
                  <a:cubicBezTo>
                    <a:pt x="10371" y="18777"/>
                    <a:pt x="18777" y="10371"/>
                    <a:pt x="18777"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71;p33">
              <a:extLst>
                <a:ext uri="{FF2B5EF4-FFF2-40B4-BE49-F238E27FC236}">
                  <a16:creationId xmlns:a16="http://schemas.microsoft.com/office/drawing/2014/main" id="{FDCD388E-0275-E456-15D4-0AC66CEBEBAE}"/>
                </a:ext>
              </a:extLst>
            </p:cNvPr>
            <p:cNvSpPr/>
            <p:nvPr/>
          </p:nvSpPr>
          <p:spPr>
            <a:xfrm>
              <a:off x="4926650" y="699925"/>
              <a:ext cx="806675" cy="806675"/>
            </a:xfrm>
            <a:custGeom>
              <a:avLst/>
              <a:gdLst/>
              <a:ahLst/>
              <a:cxnLst/>
              <a:rect l="l" t="t" r="r" b="b"/>
              <a:pathLst>
                <a:path w="32267" h="32267" extrusionOk="0">
                  <a:moveTo>
                    <a:pt x="16134" y="1"/>
                  </a:moveTo>
                  <a:cubicBezTo>
                    <a:pt x="7216" y="1"/>
                    <a:pt x="1" y="7216"/>
                    <a:pt x="1" y="16133"/>
                  </a:cubicBezTo>
                  <a:cubicBezTo>
                    <a:pt x="1" y="25039"/>
                    <a:pt x="7216" y="32266"/>
                    <a:pt x="16134" y="32266"/>
                  </a:cubicBezTo>
                  <a:cubicBezTo>
                    <a:pt x="25051" y="32266"/>
                    <a:pt x="32266" y="25039"/>
                    <a:pt x="32266" y="16133"/>
                  </a:cubicBezTo>
                  <a:cubicBezTo>
                    <a:pt x="32266" y="7216"/>
                    <a:pt x="25051" y="1"/>
                    <a:pt x="16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72;p33">
              <a:extLst>
                <a:ext uri="{FF2B5EF4-FFF2-40B4-BE49-F238E27FC236}">
                  <a16:creationId xmlns:a16="http://schemas.microsoft.com/office/drawing/2014/main" id="{2F1047AA-9B2B-4EEC-821E-91469197D5C7}"/>
                </a:ext>
              </a:extLst>
            </p:cNvPr>
            <p:cNvSpPr/>
            <p:nvPr/>
          </p:nvSpPr>
          <p:spPr>
            <a:xfrm>
              <a:off x="5034700" y="807975"/>
              <a:ext cx="590575" cy="590575"/>
            </a:xfrm>
            <a:custGeom>
              <a:avLst/>
              <a:gdLst/>
              <a:ahLst/>
              <a:cxnLst/>
              <a:rect l="l" t="t" r="r" b="b"/>
              <a:pathLst>
                <a:path w="23623" h="23623" extrusionOk="0">
                  <a:moveTo>
                    <a:pt x="11812" y="0"/>
                  </a:moveTo>
                  <a:cubicBezTo>
                    <a:pt x="5287" y="0"/>
                    <a:pt x="1" y="5287"/>
                    <a:pt x="1" y="11811"/>
                  </a:cubicBezTo>
                  <a:cubicBezTo>
                    <a:pt x="1" y="18336"/>
                    <a:pt x="5287" y="23622"/>
                    <a:pt x="11812" y="23622"/>
                  </a:cubicBezTo>
                  <a:cubicBezTo>
                    <a:pt x="18336" y="23622"/>
                    <a:pt x="23623" y="18336"/>
                    <a:pt x="23623" y="11811"/>
                  </a:cubicBezTo>
                  <a:cubicBezTo>
                    <a:pt x="23623" y="5287"/>
                    <a:pt x="18336" y="0"/>
                    <a:pt x="11812" y="0"/>
                  </a:cubicBezTo>
                  <a:close/>
                </a:path>
              </a:pathLst>
            </a:custGeom>
            <a:solidFill>
              <a:srgbClr val="FCBD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rgbClr val="FFFFFF"/>
                  </a:solidFill>
                  <a:latin typeface="Fira Sans Extra Condensed Medium"/>
                  <a:ea typeface="Fira Sans Extra Condensed Medium"/>
                  <a:cs typeface="Fira Sans Extra Condensed Medium"/>
                  <a:sym typeface="Fira Sans Extra Condensed Medium"/>
                </a:rPr>
                <a:t>1</a:t>
              </a:r>
              <a:endParaRPr sz="2000">
                <a:solidFill>
                  <a:srgbClr val="FFFFFF"/>
                </a:solidFill>
                <a:latin typeface="Fira Sans Extra Condensed Medium"/>
                <a:ea typeface="Fira Sans Extra Condensed Medium"/>
                <a:cs typeface="Fira Sans Extra Condensed Medium"/>
                <a:sym typeface="Fira Sans Extra Condensed Medium"/>
              </a:endParaRPr>
            </a:p>
          </p:txBody>
        </p:sp>
      </p:grpSp>
      <p:sp>
        <p:nvSpPr>
          <p:cNvPr id="41" name="Google Shape;600;p35">
            <a:extLst>
              <a:ext uri="{FF2B5EF4-FFF2-40B4-BE49-F238E27FC236}">
                <a16:creationId xmlns:a16="http://schemas.microsoft.com/office/drawing/2014/main" id="{6F6810A5-6E1A-3673-6C13-4B77084C6BC1}"/>
              </a:ext>
            </a:extLst>
          </p:cNvPr>
          <p:cNvSpPr txBox="1"/>
          <p:nvPr/>
        </p:nvSpPr>
        <p:spPr>
          <a:xfrm>
            <a:off x="1182885" y="818224"/>
            <a:ext cx="895587" cy="32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500" b="1">
                <a:solidFill>
                  <a:schemeClr val="accent6">
                    <a:lumMod val="10000"/>
                  </a:schemeClr>
                </a:solidFill>
                <a:latin typeface="Times New Roman" panose="02020603050405020304" pitchFamily="18" charset="0"/>
                <a:ea typeface="Roboto"/>
                <a:cs typeface="Times New Roman" panose="02020603050405020304" pitchFamily="18" charset="0"/>
                <a:sym typeface="Roboto"/>
              </a:rPr>
              <a:t>Problem </a:t>
            </a:r>
          </a:p>
        </p:txBody>
      </p:sp>
      <p:grpSp>
        <p:nvGrpSpPr>
          <p:cNvPr id="42" name="Google Shape;867;p33">
            <a:extLst>
              <a:ext uri="{FF2B5EF4-FFF2-40B4-BE49-F238E27FC236}">
                <a16:creationId xmlns:a16="http://schemas.microsoft.com/office/drawing/2014/main" id="{3FE54500-C9DA-5FD3-2A69-1EBAD695726F}"/>
              </a:ext>
            </a:extLst>
          </p:cNvPr>
          <p:cNvGrpSpPr/>
          <p:nvPr/>
        </p:nvGrpSpPr>
        <p:grpSpPr>
          <a:xfrm>
            <a:off x="300677" y="1712202"/>
            <a:ext cx="2363243" cy="324465"/>
            <a:chOff x="4860575" y="633850"/>
            <a:chExt cx="5963793" cy="938825"/>
          </a:xfrm>
        </p:grpSpPr>
        <p:sp>
          <p:nvSpPr>
            <p:cNvPr id="43" name="Google Shape;868;p33">
              <a:extLst>
                <a:ext uri="{FF2B5EF4-FFF2-40B4-BE49-F238E27FC236}">
                  <a16:creationId xmlns:a16="http://schemas.microsoft.com/office/drawing/2014/main" id="{F186CFE1-6F88-AA2F-7873-319120E19C5D}"/>
                </a:ext>
              </a:extLst>
            </p:cNvPr>
            <p:cNvSpPr/>
            <p:nvPr/>
          </p:nvSpPr>
          <p:spPr>
            <a:xfrm>
              <a:off x="5329975" y="699925"/>
              <a:ext cx="5494393" cy="806675"/>
            </a:xfrm>
            <a:custGeom>
              <a:avLst/>
              <a:gdLst/>
              <a:ahLst/>
              <a:cxnLst/>
              <a:rect l="l" t="t" r="r" b="b"/>
              <a:pathLst>
                <a:path w="115301" h="32267" extrusionOk="0">
                  <a:moveTo>
                    <a:pt x="32278" y="1"/>
                  </a:moveTo>
                  <a:cubicBezTo>
                    <a:pt x="23361" y="1"/>
                    <a:pt x="16133" y="7216"/>
                    <a:pt x="16133" y="16133"/>
                  </a:cubicBezTo>
                  <a:cubicBezTo>
                    <a:pt x="16133" y="25039"/>
                    <a:pt x="8918" y="32266"/>
                    <a:pt x="1" y="32266"/>
                  </a:cubicBezTo>
                  <a:lnTo>
                    <a:pt x="99108" y="32266"/>
                  </a:lnTo>
                  <a:cubicBezTo>
                    <a:pt x="103561" y="32266"/>
                    <a:pt x="107609" y="30469"/>
                    <a:pt x="110526" y="27540"/>
                  </a:cubicBezTo>
                  <a:cubicBezTo>
                    <a:pt x="113491" y="24575"/>
                    <a:pt x="115301" y="20467"/>
                    <a:pt x="115253" y="15931"/>
                  </a:cubicBezTo>
                  <a:cubicBezTo>
                    <a:pt x="115134" y="7025"/>
                    <a:pt x="107597" y="1"/>
                    <a:pt x="98691" y="1"/>
                  </a:cubicBezTo>
                  <a:close/>
                </a:path>
              </a:pathLst>
            </a:custGeom>
            <a:solidFill>
              <a:srgbClr val="92D050">
                <a:alpha val="49000"/>
              </a:srgbClr>
            </a:solidFill>
            <a:ln>
              <a:noFill/>
            </a:ln>
          </p:spPr>
          <p:txBody>
            <a:bodyPr spcFirstLastPara="1" wrap="square" lIns="731500" tIns="91425" rIns="274300" bIns="91425" anchor="ctr" anchorCtr="0">
              <a:noAutofit/>
            </a:bodyPr>
            <a:lstStyle/>
            <a:p>
              <a:pPr marL="0" lvl="0" indent="0" algn="ctr" rtl="0">
                <a:spcBef>
                  <a:spcPts val="0"/>
                </a:spcBef>
                <a:spcAft>
                  <a:spcPts val="0"/>
                </a:spcAft>
                <a:buClr>
                  <a:schemeClr val="dk1"/>
                </a:buClr>
                <a:buSzPts val="1100"/>
                <a:buFont typeface="Arial"/>
                <a:buNone/>
              </a:pPr>
              <a:endParaRPr sz="1400" b="1">
                <a:latin typeface="Times New Roman" panose="02020603050405020304" pitchFamily="18" charset="0"/>
                <a:ea typeface="Roboto"/>
                <a:cs typeface="Times New Roman" panose="02020603050405020304" pitchFamily="18" charset="0"/>
                <a:sym typeface="Roboto"/>
              </a:endParaRPr>
            </a:p>
          </p:txBody>
        </p:sp>
        <p:sp>
          <p:nvSpPr>
            <p:cNvPr id="44" name="Google Shape;869;p33">
              <a:extLst>
                <a:ext uri="{FF2B5EF4-FFF2-40B4-BE49-F238E27FC236}">
                  <a16:creationId xmlns:a16="http://schemas.microsoft.com/office/drawing/2014/main" id="{35D55189-0CE9-D9BE-6CD2-A90AE39C6C0A}"/>
                </a:ext>
              </a:extLst>
            </p:cNvPr>
            <p:cNvSpPr/>
            <p:nvPr/>
          </p:nvSpPr>
          <p:spPr>
            <a:xfrm>
              <a:off x="4860575" y="633850"/>
              <a:ext cx="469425" cy="469425"/>
            </a:xfrm>
            <a:custGeom>
              <a:avLst/>
              <a:gdLst/>
              <a:ahLst/>
              <a:cxnLst/>
              <a:rect l="l" t="t" r="r" b="b"/>
              <a:pathLst>
                <a:path w="18777" h="18777" extrusionOk="0">
                  <a:moveTo>
                    <a:pt x="18777" y="0"/>
                  </a:moveTo>
                  <a:cubicBezTo>
                    <a:pt x="8406" y="0"/>
                    <a:pt x="0" y="8406"/>
                    <a:pt x="0" y="18776"/>
                  </a:cubicBezTo>
                  <a:lnTo>
                    <a:pt x="18777" y="18776"/>
                  </a:lnTo>
                  <a:lnTo>
                    <a:pt x="18777" y="0"/>
                  </a:ln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70;p33">
              <a:extLst>
                <a:ext uri="{FF2B5EF4-FFF2-40B4-BE49-F238E27FC236}">
                  <a16:creationId xmlns:a16="http://schemas.microsoft.com/office/drawing/2014/main" id="{CB264E45-3775-005D-B65F-FFC905B4CF11}"/>
                </a:ext>
              </a:extLst>
            </p:cNvPr>
            <p:cNvSpPr/>
            <p:nvPr/>
          </p:nvSpPr>
          <p:spPr>
            <a:xfrm>
              <a:off x="5329975" y="1103250"/>
              <a:ext cx="469425" cy="469425"/>
            </a:xfrm>
            <a:custGeom>
              <a:avLst/>
              <a:gdLst/>
              <a:ahLst/>
              <a:cxnLst/>
              <a:rect l="l" t="t" r="r" b="b"/>
              <a:pathLst>
                <a:path w="18777" h="18777" extrusionOk="0">
                  <a:moveTo>
                    <a:pt x="1" y="0"/>
                  </a:moveTo>
                  <a:lnTo>
                    <a:pt x="1" y="18777"/>
                  </a:lnTo>
                  <a:cubicBezTo>
                    <a:pt x="10371" y="18777"/>
                    <a:pt x="18777" y="10371"/>
                    <a:pt x="18777" y="0"/>
                  </a:cubicBez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71;p33">
              <a:extLst>
                <a:ext uri="{FF2B5EF4-FFF2-40B4-BE49-F238E27FC236}">
                  <a16:creationId xmlns:a16="http://schemas.microsoft.com/office/drawing/2014/main" id="{F485A9BD-910B-05AF-C3EC-0588AC12C517}"/>
                </a:ext>
              </a:extLst>
            </p:cNvPr>
            <p:cNvSpPr/>
            <p:nvPr/>
          </p:nvSpPr>
          <p:spPr>
            <a:xfrm>
              <a:off x="4926650" y="699925"/>
              <a:ext cx="806675" cy="806675"/>
            </a:xfrm>
            <a:custGeom>
              <a:avLst/>
              <a:gdLst/>
              <a:ahLst/>
              <a:cxnLst/>
              <a:rect l="l" t="t" r="r" b="b"/>
              <a:pathLst>
                <a:path w="32267" h="32267" extrusionOk="0">
                  <a:moveTo>
                    <a:pt x="16134" y="1"/>
                  </a:moveTo>
                  <a:cubicBezTo>
                    <a:pt x="7216" y="1"/>
                    <a:pt x="1" y="7216"/>
                    <a:pt x="1" y="16133"/>
                  </a:cubicBezTo>
                  <a:cubicBezTo>
                    <a:pt x="1" y="25039"/>
                    <a:pt x="7216" y="32266"/>
                    <a:pt x="16134" y="32266"/>
                  </a:cubicBezTo>
                  <a:cubicBezTo>
                    <a:pt x="25051" y="32266"/>
                    <a:pt x="32266" y="25039"/>
                    <a:pt x="32266" y="16133"/>
                  </a:cubicBezTo>
                  <a:cubicBezTo>
                    <a:pt x="32266" y="7216"/>
                    <a:pt x="25051" y="1"/>
                    <a:pt x="16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72;p33">
              <a:extLst>
                <a:ext uri="{FF2B5EF4-FFF2-40B4-BE49-F238E27FC236}">
                  <a16:creationId xmlns:a16="http://schemas.microsoft.com/office/drawing/2014/main" id="{258E298C-6384-7D3C-E0C5-D20ACED3DB8A}"/>
                </a:ext>
              </a:extLst>
            </p:cNvPr>
            <p:cNvSpPr/>
            <p:nvPr/>
          </p:nvSpPr>
          <p:spPr>
            <a:xfrm>
              <a:off x="5034700" y="807975"/>
              <a:ext cx="590575" cy="590575"/>
            </a:xfrm>
            <a:custGeom>
              <a:avLst/>
              <a:gdLst/>
              <a:ahLst/>
              <a:cxnLst/>
              <a:rect l="l" t="t" r="r" b="b"/>
              <a:pathLst>
                <a:path w="23623" h="23623" extrusionOk="0">
                  <a:moveTo>
                    <a:pt x="11812" y="0"/>
                  </a:moveTo>
                  <a:cubicBezTo>
                    <a:pt x="5287" y="0"/>
                    <a:pt x="1" y="5287"/>
                    <a:pt x="1" y="11811"/>
                  </a:cubicBezTo>
                  <a:cubicBezTo>
                    <a:pt x="1" y="18336"/>
                    <a:pt x="5287" y="23622"/>
                    <a:pt x="11812" y="23622"/>
                  </a:cubicBezTo>
                  <a:cubicBezTo>
                    <a:pt x="18336" y="23622"/>
                    <a:pt x="23623" y="18336"/>
                    <a:pt x="23623" y="11811"/>
                  </a:cubicBezTo>
                  <a:cubicBezTo>
                    <a:pt x="23623" y="5287"/>
                    <a:pt x="18336" y="0"/>
                    <a:pt x="11812" y="0"/>
                  </a:cubicBezTo>
                  <a:close/>
                </a:path>
              </a:pathLst>
            </a:custGeom>
            <a:solidFill>
              <a:srgbClr val="92D0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rgbClr val="FFFFFF"/>
                  </a:solidFill>
                  <a:latin typeface="Fira Sans Extra Condensed Medium"/>
                  <a:ea typeface="Fira Sans Extra Condensed Medium"/>
                  <a:cs typeface="Fira Sans Extra Condensed Medium"/>
                  <a:sym typeface="Fira Sans Extra Condensed Medium"/>
                </a:rPr>
                <a:t>2</a:t>
              </a:r>
              <a:endParaRPr sz="2000">
                <a:solidFill>
                  <a:srgbClr val="FFFFFF"/>
                </a:solidFill>
                <a:latin typeface="Fira Sans Extra Condensed Medium"/>
                <a:ea typeface="Fira Sans Extra Condensed Medium"/>
                <a:cs typeface="Fira Sans Extra Condensed Medium"/>
                <a:sym typeface="Fira Sans Extra Condensed Medium"/>
              </a:endParaRPr>
            </a:p>
          </p:txBody>
        </p:sp>
      </p:grpSp>
      <p:sp>
        <p:nvSpPr>
          <p:cNvPr id="48" name="Google Shape;600;p35">
            <a:extLst>
              <a:ext uri="{FF2B5EF4-FFF2-40B4-BE49-F238E27FC236}">
                <a16:creationId xmlns:a16="http://schemas.microsoft.com/office/drawing/2014/main" id="{64C02677-5EE9-C985-C586-0A50FD55568B}"/>
              </a:ext>
            </a:extLst>
          </p:cNvPr>
          <p:cNvSpPr txBox="1"/>
          <p:nvPr/>
        </p:nvSpPr>
        <p:spPr>
          <a:xfrm>
            <a:off x="1094400" y="1700429"/>
            <a:ext cx="1264601" cy="32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500" b="1" dirty="0">
                <a:solidFill>
                  <a:schemeClr val="accent6">
                    <a:lumMod val="10000"/>
                  </a:schemeClr>
                </a:solidFill>
                <a:latin typeface="Times New Roman" panose="02020603050405020304" pitchFamily="18" charset="0"/>
                <a:ea typeface="Roboto"/>
                <a:cs typeface="Times New Roman" panose="02020603050405020304" pitchFamily="18" charset="0"/>
                <a:sym typeface="Roboto"/>
              </a:rPr>
              <a:t>Methodology </a:t>
            </a:r>
          </a:p>
        </p:txBody>
      </p:sp>
      <p:grpSp>
        <p:nvGrpSpPr>
          <p:cNvPr id="49" name="Google Shape;867;p33">
            <a:extLst>
              <a:ext uri="{FF2B5EF4-FFF2-40B4-BE49-F238E27FC236}">
                <a16:creationId xmlns:a16="http://schemas.microsoft.com/office/drawing/2014/main" id="{568995F5-3B99-87DF-B32E-DC40AC21CB5A}"/>
              </a:ext>
            </a:extLst>
          </p:cNvPr>
          <p:cNvGrpSpPr/>
          <p:nvPr/>
        </p:nvGrpSpPr>
        <p:grpSpPr>
          <a:xfrm>
            <a:off x="300677" y="2633422"/>
            <a:ext cx="2438042" cy="329697"/>
            <a:chOff x="4860575" y="633850"/>
            <a:chExt cx="5963785" cy="938825"/>
          </a:xfrm>
        </p:grpSpPr>
        <p:sp>
          <p:nvSpPr>
            <p:cNvPr id="50" name="Google Shape;868;p33">
              <a:extLst>
                <a:ext uri="{FF2B5EF4-FFF2-40B4-BE49-F238E27FC236}">
                  <a16:creationId xmlns:a16="http://schemas.microsoft.com/office/drawing/2014/main" id="{CF57580C-DEDF-BB25-507F-4947E0E27C48}"/>
                </a:ext>
              </a:extLst>
            </p:cNvPr>
            <p:cNvSpPr/>
            <p:nvPr/>
          </p:nvSpPr>
          <p:spPr>
            <a:xfrm>
              <a:off x="5329967" y="699924"/>
              <a:ext cx="5494393" cy="806676"/>
            </a:xfrm>
            <a:custGeom>
              <a:avLst/>
              <a:gdLst/>
              <a:ahLst/>
              <a:cxnLst/>
              <a:rect l="l" t="t" r="r" b="b"/>
              <a:pathLst>
                <a:path w="115301" h="32267" extrusionOk="0">
                  <a:moveTo>
                    <a:pt x="32278" y="1"/>
                  </a:moveTo>
                  <a:cubicBezTo>
                    <a:pt x="23361" y="1"/>
                    <a:pt x="16133" y="7216"/>
                    <a:pt x="16133" y="16133"/>
                  </a:cubicBezTo>
                  <a:cubicBezTo>
                    <a:pt x="16133" y="25039"/>
                    <a:pt x="8918" y="32266"/>
                    <a:pt x="1" y="32266"/>
                  </a:cubicBezTo>
                  <a:lnTo>
                    <a:pt x="99108" y="32266"/>
                  </a:lnTo>
                  <a:cubicBezTo>
                    <a:pt x="103561" y="32266"/>
                    <a:pt x="107609" y="30469"/>
                    <a:pt x="110526" y="27540"/>
                  </a:cubicBezTo>
                  <a:cubicBezTo>
                    <a:pt x="113491" y="24575"/>
                    <a:pt x="115301" y="20467"/>
                    <a:pt x="115253" y="15931"/>
                  </a:cubicBezTo>
                  <a:cubicBezTo>
                    <a:pt x="115134" y="7025"/>
                    <a:pt x="107597" y="1"/>
                    <a:pt x="98691" y="1"/>
                  </a:cubicBezTo>
                  <a:close/>
                </a:path>
              </a:pathLst>
            </a:custGeom>
            <a:solidFill>
              <a:schemeClr val="accent2">
                <a:lumMod val="40000"/>
                <a:lumOff val="60000"/>
                <a:alpha val="49000"/>
              </a:schemeClr>
            </a:solidFill>
            <a:ln>
              <a:noFill/>
            </a:ln>
          </p:spPr>
          <p:txBody>
            <a:bodyPr spcFirstLastPara="1" wrap="square" lIns="731500" tIns="91425" rIns="274300" bIns="91425" anchor="ctr" anchorCtr="0">
              <a:noAutofit/>
            </a:bodyPr>
            <a:lstStyle/>
            <a:p>
              <a:pPr marL="0" lvl="0" indent="0" algn="ctr" rtl="0">
                <a:spcBef>
                  <a:spcPts val="0"/>
                </a:spcBef>
                <a:spcAft>
                  <a:spcPts val="0"/>
                </a:spcAft>
                <a:buClr>
                  <a:schemeClr val="dk1"/>
                </a:buClr>
                <a:buSzPts val="1100"/>
                <a:buFont typeface="Arial"/>
                <a:buNone/>
              </a:pPr>
              <a:endParaRPr sz="1400" b="1">
                <a:latin typeface="Times New Roman" panose="02020603050405020304" pitchFamily="18" charset="0"/>
                <a:ea typeface="Roboto"/>
                <a:cs typeface="Times New Roman" panose="02020603050405020304" pitchFamily="18" charset="0"/>
                <a:sym typeface="Roboto"/>
              </a:endParaRPr>
            </a:p>
          </p:txBody>
        </p:sp>
        <p:sp>
          <p:nvSpPr>
            <p:cNvPr id="51" name="Google Shape;869;p33">
              <a:extLst>
                <a:ext uri="{FF2B5EF4-FFF2-40B4-BE49-F238E27FC236}">
                  <a16:creationId xmlns:a16="http://schemas.microsoft.com/office/drawing/2014/main" id="{CFCEAC88-8AE4-56EE-6114-B12409198024}"/>
                </a:ext>
              </a:extLst>
            </p:cNvPr>
            <p:cNvSpPr/>
            <p:nvPr/>
          </p:nvSpPr>
          <p:spPr>
            <a:xfrm>
              <a:off x="4860575" y="633850"/>
              <a:ext cx="469425" cy="469425"/>
            </a:xfrm>
            <a:custGeom>
              <a:avLst/>
              <a:gdLst/>
              <a:ahLst/>
              <a:cxnLst/>
              <a:rect l="l" t="t" r="r" b="b"/>
              <a:pathLst>
                <a:path w="18777" h="18777" extrusionOk="0">
                  <a:moveTo>
                    <a:pt x="18777" y="0"/>
                  </a:moveTo>
                  <a:cubicBezTo>
                    <a:pt x="8406" y="0"/>
                    <a:pt x="0" y="8406"/>
                    <a:pt x="0" y="18776"/>
                  </a:cubicBezTo>
                  <a:lnTo>
                    <a:pt x="18777" y="18776"/>
                  </a:lnTo>
                  <a:lnTo>
                    <a:pt x="18777" y="0"/>
                  </a:lnTo>
                  <a:close/>
                </a:path>
              </a:pathLst>
            </a:custGeom>
            <a:solidFill>
              <a:schemeClr val="accent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70;p33">
              <a:extLst>
                <a:ext uri="{FF2B5EF4-FFF2-40B4-BE49-F238E27FC236}">
                  <a16:creationId xmlns:a16="http://schemas.microsoft.com/office/drawing/2014/main" id="{76C10525-30C5-5370-9D50-E99F343B781A}"/>
                </a:ext>
              </a:extLst>
            </p:cNvPr>
            <p:cNvSpPr/>
            <p:nvPr/>
          </p:nvSpPr>
          <p:spPr>
            <a:xfrm>
              <a:off x="5329975" y="1103250"/>
              <a:ext cx="469425" cy="469425"/>
            </a:xfrm>
            <a:custGeom>
              <a:avLst/>
              <a:gdLst/>
              <a:ahLst/>
              <a:cxnLst/>
              <a:rect l="l" t="t" r="r" b="b"/>
              <a:pathLst>
                <a:path w="18777" h="18777" extrusionOk="0">
                  <a:moveTo>
                    <a:pt x="1" y="0"/>
                  </a:moveTo>
                  <a:lnTo>
                    <a:pt x="1" y="18777"/>
                  </a:lnTo>
                  <a:cubicBezTo>
                    <a:pt x="10371" y="18777"/>
                    <a:pt x="18777" y="10371"/>
                    <a:pt x="18777" y="0"/>
                  </a:cubicBezTo>
                  <a:close/>
                </a:path>
              </a:pathLst>
            </a:custGeom>
            <a:solidFill>
              <a:schemeClr val="accent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71;p33">
              <a:extLst>
                <a:ext uri="{FF2B5EF4-FFF2-40B4-BE49-F238E27FC236}">
                  <a16:creationId xmlns:a16="http://schemas.microsoft.com/office/drawing/2014/main" id="{A30E379A-A869-74FA-B9DC-462FE55ECD5F}"/>
                </a:ext>
              </a:extLst>
            </p:cNvPr>
            <p:cNvSpPr/>
            <p:nvPr/>
          </p:nvSpPr>
          <p:spPr>
            <a:xfrm>
              <a:off x="4926650" y="699925"/>
              <a:ext cx="806675" cy="806675"/>
            </a:xfrm>
            <a:custGeom>
              <a:avLst/>
              <a:gdLst/>
              <a:ahLst/>
              <a:cxnLst/>
              <a:rect l="l" t="t" r="r" b="b"/>
              <a:pathLst>
                <a:path w="32267" h="32267" extrusionOk="0">
                  <a:moveTo>
                    <a:pt x="16134" y="1"/>
                  </a:moveTo>
                  <a:cubicBezTo>
                    <a:pt x="7216" y="1"/>
                    <a:pt x="1" y="7216"/>
                    <a:pt x="1" y="16133"/>
                  </a:cubicBezTo>
                  <a:cubicBezTo>
                    <a:pt x="1" y="25039"/>
                    <a:pt x="7216" y="32266"/>
                    <a:pt x="16134" y="32266"/>
                  </a:cubicBezTo>
                  <a:cubicBezTo>
                    <a:pt x="25051" y="32266"/>
                    <a:pt x="32266" y="25039"/>
                    <a:pt x="32266" y="16133"/>
                  </a:cubicBezTo>
                  <a:cubicBezTo>
                    <a:pt x="32266" y="7216"/>
                    <a:pt x="25051" y="1"/>
                    <a:pt x="16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72;p33">
              <a:extLst>
                <a:ext uri="{FF2B5EF4-FFF2-40B4-BE49-F238E27FC236}">
                  <a16:creationId xmlns:a16="http://schemas.microsoft.com/office/drawing/2014/main" id="{26DCC367-A9E9-D635-BF12-061F8E4239D5}"/>
                </a:ext>
              </a:extLst>
            </p:cNvPr>
            <p:cNvSpPr/>
            <p:nvPr/>
          </p:nvSpPr>
          <p:spPr>
            <a:xfrm>
              <a:off x="5034700" y="807975"/>
              <a:ext cx="590575" cy="590575"/>
            </a:xfrm>
            <a:custGeom>
              <a:avLst/>
              <a:gdLst/>
              <a:ahLst/>
              <a:cxnLst/>
              <a:rect l="l" t="t" r="r" b="b"/>
              <a:pathLst>
                <a:path w="23623" h="23623" extrusionOk="0">
                  <a:moveTo>
                    <a:pt x="11812" y="0"/>
                  </a:moveTo>
                  <a:cubicBezTo>
                    <a:pt x="5287" y="0"/>
                    <a:pt x="1" y="5287"/>
                    <a:pt x="1" y="11811"/>
                  </a:cubicBezTo>
                  <a:cubicBezTo>
                    <a:pt x="1" y="18336"/>
                    <a:pt x="5287" y="23622"/>
                    <a:pt x="11812" y="23622"/>
                  </a:cubicBezTo>
                  <a:cubicBezTo>
                    <a:pt x="18336" y="23622"/>
                    <a:pt x="23623" y="18336"/>
                    <a:pt x="23623" y="11811"/>
                  </a:cubicBezTo>
                  <a:cubicBezTo>
                    <a:pt x="23623" y="5287"/>
                    <a:pt x="18336" y="0"/>
                    <a:pt x="11812" y="0"/>
                  </a:cubicBezTo>
                  <a:close/>
                </a:path>
              </a:pathLst>
            </a:custGeom>
            <a:solidFill>
              <a:schemeClr val="accent2">
                <a:lumMod val="40000"/>
                <a:lumOff val="6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rgbClr val="FFFFFF"/>
                  </a:solidFill>
                  <a:latin typeface="Fira Sans Extra Condensed Medium"/>
                  <a:ea typeface="Fira Sans Extra Condensed Medium"/>
                  <a:cs typeface="Fira Sans Extra Condensed Medium"/>
                  <a:sym typeface="Fira Sans Extra Condensed Medium"/>
                </a:rPr>
                <a:t>3</a:t>
              </a:r>
              <a:endParaRPr sz="2000">
                <a:solidFill>
                  <a:srgbClr val="FFFFFF"/>
                </a:solidFill>
                <a:latin typeface="Fira Sans Extra Condensed Medium"/>
                <a:ea typeface="Fira Sans Extra Condensed Medium"/>
                <a:cs typeface="Fira Sans Extra Condensed Medium"/>
                <a:sym typeface="Fira Sans Extra Condensed Medium"/>
              </a:endParaRPr>
            </a:p>
          </p:txBody>
        </p:sp>
      </p:grpSp>
      <p:sp>
        <p:nvSpPr>
          <p:cNvPr id="55" name="Google Shape;600;p35">
            <a:extLst>
              <a:ext uri="{FF2B5EF4-FFF2-40B4-BE49-F238E27FC236}">
                <a16:creationId xmlns:a16="http://schemas.microsoft.com/office/drawing/2014/main" id="{D9067869-E931-55F0-6A58-764667349329}"/>
              </a:ext>
            </a:extLst>
          </p:cNvPr>
          <p:cNvSpPr txBox="1"/>
          <p:nvPr/>
        </p:nvSpPr>
        <p:spPr>
          <a:xfrm>
            <a:off x="1081318" y="2684237"/>
            <a:ext cx="1405590" cy="32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500" b="1">
                <a:solidFill>
                  <a:schemeClr val="accent6">
                    <a:lumMod val="10000"/>
                  </a:schemeClr>
                </a:solidFill>
                <a:latin typeface="Times New Roman" panose="02020603050405020304" pitchFamily="18" charset="0"/>
                <a:ea typeface="Roboto"/>
                <a:cs typeface="Times New Roman" panose="02020603050405020304" pitchFamily="18" charset="0"/>
                <a:sym typeface="Roboto"/>
              </a:rPr>
              <a:t>Key Findings</a:t>
            </a:r>
          </a:p>
        </p:txBody>
      </p:sp>
      <p:sp>
        <p:nvSpPr>
          <p:cNvPr id="57" name="TextBox 56">
            <a:extLst>
              <a:ext uri="{FF2B5EF4-FFF2-40B4-BE49-F238E27FC236}">
                <a16:creationId xmlns:a16="http://schemas.microsoft.com/office/drawing/2014/main" id="{2DE1EC73-C49D-371B-4BDB-0B0885330C35}"/>
              </a:ext>
            </a:extLst>
          </p:cNvPr>
          <p:cNvSpPr txBox="1"/>
          <p:nvPr/>
        </p:nvSpPr>
        <p:spPr>
          <a:xfrm>
            <a:off x="25260" y="4751391"/>
            <a:ext cx="9093480" cy="338554"/>
          </a:xfrm>
          <a:prstGeom prst="rect">
            <a:avLst/>
          </a:prstGeom>
          <a:noFill/>
        </p:spPr>
        <p:txBody>
          <a:bodyPr wrap="square">
            <a:spAutoFit/>
          </a:bodyPr>
          <a:lstStyle/>
          <a:p>
            <a:r>
              <a:rPr lang="en-US" sz="800" baseline="30000" dirty="0">
                <a:latin typeface="Times New Roman" panose="02020603050405020304" pitchFamily="18" charset="0"/>
                <a:cs typeface="Times New Roman" panose="02020603050405020304" pitchFamily="18" charset="0"/>
              </a:rPr>
              <a:t>3</a:t>
            </a:r>
            <a:r>
              <a:rPr lang="en-US" sz="800" dirty="0">
                <a:latin typeface="Times New Roman" panose="02020603050405020304" pitchFamily="18" charset="0"/>
                <a:cs typeface="Times New Roman" panose="02020603050405020304" pitchFamily="18" charset="0"/>
              </a:rPr>
              <a:t>Sejbuk, M., </a:t>
            </a:r>
            <a:r>
              <a:rPr lang="en-US" sz="800" dirty="0" err="1">
                <a:latin typeface="Times New Roman" panose="02020603050405020304" pitchFamily="18" charset="0"/>
                <a:cs typeface="Times New Roman" panose="02020603050405020304" pitchFamily="18" charset="0"/>
              </a:rPr>
              <a:t>Miro´nczuk-Chodakowska</a:t>
            </a:r>
            <a:r>
              <a:rPr lang="en-US" sz="800" dirty="0">
                <a:latin typeface="Times New Roman" panose="02020603050405020304" pitchFamily="18" charset="0"/>
                <a:cs typeface="Times New Roman" panose="02020603050405020304" pitchFamily="18" charset="0"/>
              </a:rPr>
              <a:t>, I., &amp; </a:t>
            </a:r>
            <a:r>
              <a:rPr lang="en-US" sz="800" dirty="0" err="1">
                <a:latin typeface="Times New Roman" panose="02020603050405020304" pitchFamily="18" charset="0"/>
                <a:cs typeface="Times New Roman" panose="02020603050405020304" pitchFamily="18" charset="0"/>
              </a:rPr>
              <a:t>Witkowska</a:t>
            </a:r>
            <a:r>
              <a:rPr lang="en-US" sz="800" dirty="0">
                <a:latin typeface="Times New Roman" panose="02020603050405020304" pitchFamily="18" charset="0"/>
                <a:cs typeface="Times New Roman" panose="02020603050405020304" pitchFamily="18" charset="0"/>
              </a:rPr>
              <a:t>, A. M. (2022). Sleep quality: A narrative review on nutrition, stimulants, and physical activity as important factors. </a:t>
            </a:r>
            <a:r>
              <a:rPr lang="en-US" sz="800" i="1" dirty="0">
                <a:latin typeface="Times New Roman" panose="02020603050405020304" pitchFamily="18" charset="0"/>
                <a:cs typeface="Times New Roman" panose="02020603050405020304" pitchFamily="18" charset="0"/>
              </a:rPr>
              <a:t>Nutrients</a:t>
            </a:r>
            <a:r>
              <a:rPr lang="en-US" sz="800" dirty="0">
                <a:latin typeface="Times New Roman" panose="02020603050405020304" pitchFamily="18" charset="0"/>
                <a:cs typeface="Times New Roman" panose="02020603050405020304" pitchFamily="18" charset="0"/>
              </a:rPr>
              <a:t>, 14(9), 1912. https://</a:t>
            </a:r>
            <a:r>
              <a:rPr lang="en-US" sz="800" dirty="0" err="1">
                <a:latin typeface="Times New Roman" panose="02020603050405020304" pitchFamily="18" charset="0"/>
                <a:cs typeface="Times New Roman" panose="02020603050405020304" pitchFamily="18" charset="0"/>
              </a:rPr>
              <a:t>doi.org</a:t>
            </a:r>
            <a:r>
              <a:rPr lang="en-US" sz="800" dirty="0">
                <a:latin typeface="Times New Roman" panose="02020603050405020304" pitchFamily="18" charset="0"/>
                <a:cs typeface="Times New Roman" panose="02020603050405020304" pitchFamily="18" charset="0"/>
              </a:rPr>
              <a:t>/10.3390/nu14091912</a:t>
            </a:r>
          </a:p>
        </p:txBody>
      </p:sp>
    </p:spTree>
    <p:extLst>
      <p:ext uri="{BB962C8B-B14F-4D97-AF65-F5344CB8AC3E}">
        <p14:creationId xmlns:p14="http://schemas.microsoft.com/office/powerpoint/2010/main" val="2652290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5" grpId="0"/>
      <p:bldP spid="11" grpId="0"/>
      <p:bldP spid="3" grpId="0" animBg="1"/>
      <p:bldP spid="4" grpId="0" animBg="1"/>
      <p:bldP spid="6" grpId="0"/>
      <p:bldP spid="7" grpId="0"/>
      <p:bldP spid="8" grpId="0" animBg="1"/>
      <p:bldP spid="9" grpId="0" animBg="1"/>
      <p:bldP spid="41" grpId="0"/>
      <p:bldP spid="48" grpId="0"/>
      <p:bldP spid="55" grpId="0"/>
      <p:bldP spid="5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artoon of a person sitting on a bed with a clock and coffee cup&#10;&#10;Description automatically generated">
            <a:extLst>
              <a:ext uri="{FF2B5EF4-FFF2-40B4-BE49-F238E27FC236}">
                <a16:creationId xmlns:a16="http://schemas.microsoft.com/office/drawing/2014/main" id="{B993F16E-3DE4-3EA9-B384-F6AE3D0A495A}"/>
              </a:ext>
            </a:extLst>
          </p:cNvPr>
          <p:cNvPicPr>
            <a:picLocks noChangeAspect="1"/>
          </p:cNvPicPr>
          <p:nvPr/>
        </p:nvPicPr>
        <p:blipFill>
          <a:blip r:embed="rId3"/>
          <a:srcRect/>
          <a:stretch/>
        </p:blipFill>
        <p:spPr>
          <a:xfrm>
            <a:off x="208548" y="891341"/>
            <a:ext cx="3889208" cy="3889208"/>
          </a:xfrm>
          <a:prstGeom prst="rect">
            <a:avLst/>
          </a:prstGeom>
        </p:spPr>
      </p:pic>
      <p:grpSp>
        <p:nvGrpSpPr>
          <p:cNvPr id="4" name="Google Shape;317;p15">
            <a:extLst>
              <a:ext uri="{FF2B5EF4-FFF2-40B4-BE49-F238E27FC236}">
                <a16:creationId xmlns:a16="http://schemas.microsoft.com/office/drawing/2014/main" id="{90425D7B-6E44-0117-B9C9-679086818AB4}"/>
              </a:ext>
            </a:extLst>
          </p:cNvPr>
          <p:cNvGrpSpPr/>
          <p:nvPr/>
        </p:nvGrpSpPr>
        <p:grpSpPr>
          <a:xfrm>
            <a:off x="4275432" y="891342"/>
            <a:ext cx="4315117" cy="3961398"/>
            <a:chOff x="4177750" y="1508875"/>
            <a:chExt cx="2873200" cy="2733575"/>
          </a:xfrm>
        </p:grpSpPr>
        <p:sp>
          <p:nvSpPr>
            <p:cNvPr id="5" name="Google Shape;318;p15">
              <a:extLst>
                <a:ext uri="{FF2B5EF4-FFF2-40B4-BE49-F238E27FC236}">
                  <a16:creationId xmlns:a16="http://schemas.microsoft.com/office/drawing/2014/main" id="{1F14B97E-C760-F973-C4B8-D2D1CC2AAE7A}"/>
                </a:ext>
              </a:extLst>
            </p:cNvPr>
            <p:cNvSpPr/>
            <p:nvPr/>
          </p:nvSpPr>
          <p:spPr>
            <a:xfrm>
              <a:off x="4369350" y="2513175"/>
              <a:ext cx="2681600" cy="724925"/>
            </a:xfrm>
            <a:custGeom>
              <a:avLst/>
              <a:gdLst/>
              <a:ahLst/>
              <a:cxnLst/>
              <a:rect l="l" t="t" r="r" b="b"/>
              <a:pathLst>
                <a:path w="107264" h="28997" extrusionOk="0">
                  <a:moveTo>
                    <a:pt x="52173" y="0"/>
                  </a:moveTo>
                  <a:cubicBezTo>
                    <a:pt x="28601" y="0"/>
                    <a:pt x="4999" y="635"/>
                    <a:pt x="3325" y="2293"/>
                  </a:cubicBezTo>
                  <a:cubicBezTo>
                    <a:pt x="0" y="5618"/>
                    <a:pt x="5162" y="27374"/>
                    <a:pt x="6936" y="27913"/>
                  </a:cubicBezTo>
                  <a:cubicBezTo>
                    <a:pt x="9502" y="28707"/>
                    <a:pt x="23688" y="28997"/>
                    <a:pt x="40484" y="28997"/>
                  </a:cubicBezTo>
                  <a:cubicBezTo>
                    <a:pt x="67222" y="28997"/>
                    <a:pt x="100574" y="28262"/>
                    <a:pt x="104191" y="27659"/>
                  </a:cubicBezTo>
                  <a:cubicBezTo>
                    <a:pt x="107263" y="27153"/>
                    <a:pt x="103431" y="3338"/>
                    <a:pt x="100866" y="1532"/>
                  </a:cubicBezTo>
                  <a:cubicBezTo>
                    <a:pt x="99580" y="643"/>
                    <a:pt x="75891" y="0"/>
                    <a:pt x="52173"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19;p15">
              <a:extLst>
                <a:ext uri="{FF2B5EF4-FFF2-40B4-BE49-F238E27FC236}">
                  <a16:creationId xmlns:a16="http://schemas.microsoft.com/office/drawing/2014/main" id="{BF35C83E-F12B-034D-64B7-0C46F04CAB33}"/>
                </a:ext>
              </a:extLst>
            </p:cNvPr>
            <p:cNvSpPr/>
            <p:nvPr/>
          </p:nvSpPr>
          <p:spPr>
            <a:xfrm>
              <a:off x="6560850" y="2534850"/>
              <a:ext cx="490100" cy="688025"/>
            </a:xfrm>
            <a:custGeom>
              <a:avLst/>
              <a:gdLst/>
              <a:ahLst/>
              <a:cxnLst/>
              <a:rect l="l" t="t" r="r" b="b"/>
              <a:pathLst>
                <a:path w="19604" h="27521" extrusionOk="0">
                  <a:moveTo>
                    <a:pt x="8392" y="0"/>
                  </a:moveTo>
                  <a:cubicBezTo>
                    <a:pt x="6682" y="6113"/>
                    <a:pt x="4371" y="22137"/>
                    <a:pt x="0" y="27521"/>
                  </a:cubicBezTo>
                  <a:cubicBezTo>
                    <a:pt x="8551" y="27299"/>
                    <a:pt x="14916" y="26982"/>
                    <a:pt x="16531" y="26729"/>
                  </a:cubicBezTo>
                  <a:cubicBezTo>
                    <a:pt x="19603" y="26222"/>
                    <a:pt x="15771" y="2439"/>
                    <a:pt x="13206" y="665"/>
                  </a:cubicBezTo>
                  <a:cubicBezTo>
                    <a:pt x="12858" y="412"/>
                    <a:pt x="11116" y="190"/>
                    <a:pt x="839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20;p15">
              <a:extLst>
                <a:ext uri="{FF2B5EF4-FFF2-40B4-BE49-F238E27FC236}">
                  <a16:creationId xmlns:a16="http://schemas.microsoft.com/office/drawing/2014/main" id="{DDEA6185-FE75-EAA8-B00A-A0B49849C239}"/>
                </a:ext>
              </a:extLst>
            </p:cNvPr>
            <p:cNvSpPr/>
            <p:nvPr/>
          </p:nvSpPr>
          <p:spPr>
            <a:xfrm>
              <a:off x="4177750" y="1508875"/>
              <a:ext cx="2681600" cy="724925"/>
            </a:xfrm>
            <a:custGeom>
              <a:avLst/>
              <a:gdLst/>
              <a:ahLst/>
              <a:cxnLst/>
              <a:rect l="l" t="t" r="r" b="b"/>
              <a:pathLst>
                <a:path w="107264" h="28997" extrusionOk="0">
                  <a:moveTo>
                    <a:pt x="52586" y="0"/>
                  </a:moveTo>
                  <a:cubicBezTo>
                    <a:pt x="28872" y="0"/>
                    <a:pt x="4993" y="641"/>
                    <a:pt x="3326" y="2308"/>
                  </a:cubicBezTo>
                  <a:cubicBezTo>
                    <a:pt x="0" y="5634"/>
                    <a:pt x="5131" y="27358"/>
                    <a:pt x="6936" y="27929"/>
                  </a:cubicBezTo>
                  <a:cubicBezTo>
                    <a:pt x="9499" y="28710"/>
                    <a:pt x="23652" y="28997"/>
                    <a:pt x="40420" y="28997"/>
                  </a:cubicBezTo>
                  <a:cubicBezTo>
                    <a:pt x="67160" y="28997"/>
                    <a:pt x="100552" y="28266"/>
                    <a:pt x="104192" y="27643"/>
                  </a:cubicBezTo>
                  <a:cubicBezTo>
                    <a:pt x="107263" y="27137"/>
                    <a:pt x="103400" y="3322"/>
                    <a:pt x="100835" y="1517"/>
                  </a:cubicBezTo>
                  <a:cubicBezTo>
                    <a:pt x="99556" y="633"/>
                    <a:pt x="76152" y="0"/>
                    <a:pt x="52586"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21;p15">
              <a:extLst>
                <a:ext uri="{FF2B5EF4-FFF2-40B4-BE49-F238E27FC236}">
                  <a16:creationId xmlns:a16="http://schemas.microsoft.com/office/drawing/2014/main" id="{3D416E1A-2944-7A6A-2E20-58FFF0FC2594}"/>
                </a:ext>
              </a:extLst>
            </p:cNvPr>
            <p:cNvSpPr/>
            <p:nvPr/>
          </p:nvSpPr>
          <p:spPr>
            <a:xfrm>
              <a:off x="4245825" y="3517575"/>
              <a:ext cx="2681600" cy="724875"/>
            </a:xfrm>
            <a:custGeom>
              <a:avLst/>
              <a:gdLst/>
              <a:ahLst/>
              <a:cxnLst/>
              <a:rect l="l" t="t" r="r" b="b"/>
              <a:pathLst>
                <a:path w="107264" h="28995" extrusionOk="0">
                  <a:moveTo>
                    <a:pt x="52393" y="0"/>
                  </a:moveTo>
                  <a:cubicBezTo>
                    <a:pt x="28748" y="0"/>
                    <a:pt x="5005" y="642"/>
                    <a:pt x="3326" y="2304"/>
                  </a:cubicBezTo>
                  <a:cubicBezTo>
                    <a:pt x="1" y="5630"/>
                    <a:pt x="5163" y="27354"/>
                    <a:pt x="6936" y="27924"/>
                  </a:cubicBezTo>
                  <a:cubicBezTo>
                    <a:pt x="9508" y="28708"/>
                    <a:pt x="23747" y="28995"/>
                    <a:pt x="40589" y="28995"/>
                  </a:cubicBezTo>
                  <a:cubicBezTo>
                    <a:pt x="67309" y="28995"/>
                    <a:pt x="100579" y="28273"/>
                    <a:pt x="104192" y="27671"/>
                  </a:cubicBezTo>
                  <a:cubicBezTo>
                    <a:pt x="107264" y="27133"/>
                    <a:pt x="103432" y="3318"/>
                    <a:pt x="100867" y="1544"/>
                  </a:cubicBezTo>
                  <a:cubicBezTo>
                    <a:pt x="99584" y="642"/>
                    <a:pt x="76038" y="0"/>
                    <a:pt x="52393"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22;p15">
              <a:extLst>
                <a:ext uri="{FF2B5EF4-FFF2-40B4-BE49-F238E27FC236}">
                  <a16:creationId xmlns:a16="http://schemas.microsoft.com/office/drawing/2014/main" id="{2E1FD106-6F16-A6FD-310A-0D240927206B}"/>
                </a:ext>
              </a:extLst>
            </p:cNvPr>
            <p:cNvSpPr/>
            <p:nvPr/>
          </p:nvSpPr>
          <p:spPr>
            <a:xfrm>
              <a:off x="6437325" y="3538750"/>
              <a:ext cx="490100" cy="688825"/>
            </a:xfrm>
            <a:custGeom>
              <a:avLst/>
              <a:gdLst/>
              <a:ahLst/>
              <a:cxnLst/>
              <a:rect l="l" t="t" r="r" b="b"/>
              <a:pathLst>
                <a:path w="19604" h="27553" extrusionOk="0">
                  <a:moveTo>
                    <a:pt x="8393" y="1"/>
                  </a:moveTo>
                  <a:cubicBezTo>
                    <a:pt x="6683" y="6113"/>
                    <a:pt x="4371" y="22137"/>
                    <a:pt x="1" y="27553"/>
                  </a:cubicBezTo>
                  <a:cubicBezTo>
                    <a:pt x="8551" y="27299"/>
                    <a:pt x="14917" y="27014"/>
                    <a:pt x="16532" y="26729"/>
                  </a:cubicBezTo>
                  <a:cubicBezTo>
                    <a:pt x="19604" y="26222"/>
                    <a:pt x="15772" y="2471"/>
                    <a:pt x="13207" y="697"/>
                  </a:cubicBezTo>
                  <a:cubicBezTo>
                    <a:pt x="12858" y="444"/>
                    <a:pt x="11117" y="222"/>
                    <a:pt x="839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17;p15">
              <a:extLst>
                <a:ext uri="{FF2B5EF4-FFF2-40B4-BE49-F238E27FC236}">
                  <a16:creationId xmlns:a16="http://schemas.microsoft.com/office/drawing/2014/main" id="{780A5EED-526E-07FF-693A-DCF7D64402F1}"/>
                </a:ext>
              </a:extLst>
            </p:cNvPr>
            <p:cNvSpPr/>
            <p:nvPr/>
          </p:nvSpPr>
          <p:spPr>
            <a:xfrm>
              <a:off x="6368450" y="1530150"/>
              <a:ext cx="490100" cy="688825"/>
            </a:xfrm>
            <a:custGeom>
              <a:avLst/>
              <a:gdLst/>
              <a:ahLst/>
              <a:cxnLst/>
              <a:rect l="l" t="t" r="r" b="b"/>
              <a:pathLst>
                <a:path w="19604" h="27553" extrusionOk="0">
                  <a:moveTo>
                    <a:pt x="8393" y="1"/>
                  </a:moveTo>
                  <a:cubicBezTo>
                    <a:pt x="6683" y="6113"/>
                    <a:pt x="4371" y="22137"/>
                    <a:pt x="1" y="27553"/>
                  </a:cubicBezTo>
                  <a:cubicBezTo>
                    <a:pt x="8551" y="27299"/>
                    <a:pt x="14948" y="27014"/>
                    <a:pt x="16564" y="26729"/>
                  </a:cubicBezTo>
                  <a:cubicBezTo>
                    <a:pt x="19604" y="26222"/>
                    <a:pt x="15772" y="2471"/>
                    <a:pt x="13238" y="697"/>
                  </a:cubicBezTo>
                  <a:cubicBezTo>
                    <a:pt x="12890" y="444"/>
                    <a:pt x="11148" y="222"/>
                    <a:pt x="839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420;p15">
            <a:extLst>
              <a:ext uri="{FF2B5EF4-FFF2-40B4-BE49-F238E27FC236}">
                <a16:creationId xmlns:a16="http://schemas.microsoft.com/office/drawing/2014/main" id="{5C99DBA2-17BC-B637-7CCF-41217355C423}"/>
              </a:ext>
            </a:extLst>
          </p:cNvPr>
          <p:cNvSpPr txBox="1"/>
          <p:nvPr/>
        </p:nvSpPr>
        <p:spPr>
          <a:xfrm>
            <a:off x="4572000" y="981762"/>
            <a:ext cx="3105789" cy="532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200">
                <a:solidFill>
                  <a:schemeClr val="accent6">
                    <a:lumMod val="10000"/>
                  </a:schemeClr>
                </a:solidFill>
                <a:latin typeface="Times New Roman" panose="02020603050405020304" pitchFamily="18" charset="0"/>
                <a:ea typeface="Fira Sans"/>
                <a:cs typeface="Times New Roman" panose="02020603050405020304" pitchFamily="18" charset="0"/>
                <a:sym typeface="Fira Sans"/>
              </a:rPr>
              <a:t>This study provides more descriptive analysis of </a:t>
            </a:r>
            <a:r>
              <a:rPr lang="en-US" sz="1200">
                <a:solidFill>
                  <a:srgbClr val="FF0000"/>
                </a:solidFill>
                <a:latin typeface="Times New Roman" panose="02020603050405020304" pitchFamily="18" charset="0"/>
                <a:cs typeface="Times New Roman" panose="02020603050405020304" pitchFamily="18" charset="0"/>
              </a:rPr>
              <a:t>sleep quality</a:t>
            </a:r>
            <a:r>
              <a:rPr lang="en-US" sz="1200">
                <a:solidFill>
                  <a:schemeClr val="accent6">
                    <a:lumMod val="10000"/>
                  </a:schemeClr>
                </a:solidFill>
                <a:latin typeface="Times New Roman" panose="02020603050405020304" pitchFamily="18" charset="0"/>
                <a:cs typeface="Times New Roman" panose="02020603050405020304" pitchFamily="18" charset="0"/>
              </a:rPr>
              <a:t>, </a:t>
            </a:r>
            <a:r>
              <a:rPr lang="en-US" sz="1200">
                <a:solidFill>
                  <a:srgbClr val="FF0000"/>
                </a:solidFill>
                <a:latin typeface="Times New Roman" panose="02020603050405020304" pitchFamily="18" charset="0"/>
                <a:cs typeface="Times New Roman" panose="02020603050405020304" pitchFamily="18" charset="0"/>
              </a:rPr>
              <a:t>physical activity</a:t>
            </a:r>
            <a:r>
              <a:rPr lang="en-US" sz="1200">
                <a:solidFill>
                  <a:schemeClr val="accent6">
                    <a:lumMod val="10000"/>
                  </a:schemeClr>
                </a:solidFill>
                <a:latin typeface="Times New Roman" panose="02020603050405020304" pitchFamily="18" charset="0"/>
                <a:cs typeface="Times New Roman" panose="02020603050405020304" pitchFamily="18" charset="0"/>
              </a:rPr>
              <a:t>, and </a:t>
            </a:r>
            <a:r>
              <a:rPr lang="en-US" sz="1200">
                <a:solidFill>
                  <a:srgbClr val="FF0000"/>
                </a:solidFill>
                <a:latin typeface="Times New Roman" panose="02020603050405020304" pitchFamily="18" charset="0"/>
                <a:cs typeface="Times New Roman" panose="02020603050405020304" pitchFamily="18" charset="0"/>
              </a:rPr>
              <a:t>dietary habits</a:t>
            </a:r>
            <a:r>
              <a:rPr lang="en-US" sz="1200">
                <a:solidFill>
                  <a:schemeClr val="accent6">
                    <a:lumMod val="10000"/>
                  </a:schemeClr>
                </a:solidFill>
                <a:latin typeface="Times New Roman" panose="02020603050405020304" pitchFamily="18" charset="0"/>
                <a:cs typeface="Times New Roman" panose="02020603050405020304" pitchFamily="18" charset="0"/>
              </a:rPr>
              <a:t> as critical determinants of morning alertness.</a:t>
            </a:r>
            <a:endParaRPr sz="1200">
              <a:solidFill>
                <a:schemeClr val="accent6">
                  <a:lumMod val="10000"/>
                </a:schemeClr>
              </a:solidFill>
              <a:latin typeface="Times New Roman" panose="02020603050405020304" pitchFamily="18" charset="0"/>
              <a:ea typeface="Fira Sans"/>
              <a:cs typeface="Times New Roman" panose="02020603050405020304" pitchFamily="18" charset="0"/>
              <a:sym typeface="Fira Sans"/>
            </a:endParaRPr>
          </a:p>
        </p:txBody>
      </p:sp>
      <p:sp>
        <p:nvSpPr>
          <p:cNvPr id="13" name="Title 1">
            <a:extLst>
              <a:ext uri="{FF2B5EF4-FFF2-40B4-BE49-F238E27FC236}">
                <a16:creationId xmlns:a16="http://schemas.microsoft.com/office/drawing/2014/main" id="{7B120867-1F1F-ECF0-07E6-625173385D30}"/>
              </a:ext>
            </a:extLst>
          </p:cNvPr>
          <p:cNvSpPr>
            <a:spLocks noGrp="1"/>
          </p:cNvSpPr>
          <p:nvPr>
            <p:ph type="title"/>
          </p:nvPr>
        </p:nvSpPr>
        <p:spPr>
          <a:xfrm>
            <a:off x="3162764" y="180101"/>
            <a:ext cx="3354936" cy="365700"/>
          </a:xfrm>
        </p:spPr>
        <p:txBody>
          <a:bodyPr/>
          <a:lstStyle/>
          <a:p>
            <a:r>
              <a:rPr lang="en-IN" sz="3000" b="1">
                <a:latin typeface="Times New Roman" panose="02020603050405020304" pitchFamily="18" charset="0"/>
                <a:cs typeface="Times New Roman" panose="02020603050405020304" pitchFamily="18" charset="0"/>
              </a:rPr>
              <a:t>Proposed Research</a:t>
            </a:r>
            <a:endParaRPr lang="en-US" sz="3000" b="1">
              <a:latin typeface="Times New Roman" panose="02020603050405020304" pitchFamily="18" charset="0"/>
              <a:cs typeface="Times New Roman" panose="02020603050405020304" pitchFamily="18" charset="0"/>
            </a:endParaRPr>
          </a:p>
        </p:txBody>
      </p:sp>
      <p:sp>
        <p:nvSpPr>
          <p:cNvPr id="14" name="Google Shape;420;p15">
            <a:extLst>
              <a:ext uri="{FF2B5EF4-FFF2-40B4-BE49-F238E27FC236}">
                <a16:creationId xmlns:a16="http://schemas.microsoft.com/office/drawing/2014/main" id="{018870DF-44EE-CB3F-D359-AD928918CF56}"/>
              </a:ext>
            </a:extLst>
          </p:cNvPr>
          <p:cNvSpPr txBox="1"/>
          <p:nvPr/>
        </p:nvSpPr>
        <p:spPr>
          <a:xfrm>
            <a:off x="4988194" y="2488123"/>
            <a:ext cx="3105789" cy="532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200">
                <a:solidFill>
                  <a:schemeClr val="accent6">
                    <a:lumMod val="10000"/>
                  </a:schemeClr>
                </a:solidFill>
                <a:latin typeface="Times New Roman" panose="02020603050405020304" pitchFamily="18" charset="0"/>
                <a:cs typeface="Times New Roman" panose="02020603050405020304" pitchFamily="18" charset="0"/>
              </a:rPr>
              <a:t>Findings suggest that alertness is predominantly shaped by </a:t>
            </a:r>
            <a:r>
              <a:rPr lang="en-US" sz="1200">
                <a:solidFill>
                  <a:srgbClr val="FF0000"/>
                </a:solidFill>
                <a:latin typeface="Times New Roman" panose="02020603050405020304" pitchFamily="18" charset="0"/>
                <a:cs typeface="Times New Roman" panose="02020603050405020304" pitchFamily="18" charset="0"/>
              </a:rPr>
              <a:t>lifestyle choices </a:t>
            </a:r>
            <a:r>
              <a:rPr lang="en-US" sz="1200">
                <a:solidFill>
                  <a:schemeClr val="accent6">
                    <a:lumMod val="10000"/>
                  </a:schemeClr>
                </a:solidFill>
                <a:latin typeface="Times New Roman" panose="02020603050405020304" pitchFamily="18" charset="0"/>
                <a:cs typeface="Times New Roman" panose="02020603050405020304" pitchFamily="18" charset="0"/>
              </a:rPr>
              <a:t>rather than </a:t>
            </a:r>
            <a:r>
              <a:rPr lang="en-US" sz="1200">
                <a:solidFill>
                  <a:srgbClr val="FF0000"/>
                </a:solidFill>
                <a:latin typeface="Times New Roman" panose="02020603050405020304" pitchFamily="18" charset="0"/>
                <a:cs typeface="Times New Roman" panose="02020603050405020304" pitchFamily="18" charset="0"/>
              </a:rPr>
              <a:t>genetics</a:t>
            </a:r>
            <a:r>
              <a:rPr lang="en-US" sz="1200">
                <a:solidFill>
                  <a:schemeClr val="accent6">
                    <a:lumMod val="10000"/>
                  </a:schemeClr>
                </a:solidFill>
                <a:latin typeface="Times New Roman" panose="02020603050405020304" pitchFamily="18" charset="0"/>
                <a:cs typeface="Times New Roman" panose="02020603050405020304" pitchFamily="18" charset="0"/>
              </a:rPr>
              <a:t>.</a:t>
            </a:r>
            <a:endParaRPr sz="1200">
              <a:solidFill>
                <a:schemeClr val="accent6">
                  <a:lumMod val="10000"/>
                </a:schemeClr>
              </a:solidFill>
              <a:latin typeface="Times New Roman" panose="02020603050405020304" pitchFamily="18" charset="0"/>
              <a:ea typeface="Fira Sans"/>
              <a:cs typeface="Times New Roman" panose="02020603050405020304" pitchFamily="18" charset="0"/>
              <a:sym typeface="Fira Sans"/>
            </a:endParaRPr>
          </a:p>
        </p:txBody>
      </p:sp>
      <p:sp>
        <p:nvSpPr>
          <p:cNvPr id="15" name="Google Shape;420;p15">
            <a:extLst>
              <a:ext uri="{FF2B5EF4-FFF2-40B4-BE49-F238E27FC236}">
                <a16:creationId xmlns:a16="http://schemas.microsoft.com/office/drawing/2014/main" id="{4E6AA70D-2F66-5DC6-3773-1D1A37513CB8}"/>
              </a:ext>
            </a:extLst>
          </p:cNvPr>
          <p:cNvSpPr txBox="1"/>
          <p:nvPr/>
        </p:nvSpPr>
        <p:spPr>
          <a:xfrm>
            <a:off x="4572000" y="3954928"/>
            <a:ext cx="3105789" cy="532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200">
                <a:solidFill>
                  <a:schemeClr val="accent6">
                    <a:lumMod val="10000"/>
                  </a:schemeClr>
                </a:solidFill>
                <a:latin typeface="Times New Roman" panose="02020603050405020304" pitchFamily="18" charset="0"/>
                <a:cs typeface="Times New Roman" panose="02020603050405020304" pitchFamily="18" charset="0"/>
              </a:rPr>
              <a:t>Provides a </a:t>
            </a:r>
            <a:r>
              <a:rPr lang="en-US" sz="1200">
                <a:solidFill>
                  <a:srgbClr val="FF0000"/>
                </a:solidFill>
                <a:latin typeface="Times New Roman" panose="02020603050405020304" pitchFamily="18" charset="0"/>
                <a:cs typeface="Times New Roman" panose="02020603050405020304" pitchFamily="18" charset="0"/>
              </a:rPr>
              <a:t>predictive</a:t>
            </a:r>
            <a:r>
              <a:rPr lang="en-US" sz="1200">
                <a:solidFill>
                  <a:schemeClr val="accent6">
                    <a:lumMod val="10000"/>
                  </a:schemeClr>
                </a:solidFill>
                <a:latin typeface="Times New Roman" panose="02020603050405020304" pitchFamily="18" charset="0"/>
                <a:cs typeface="Times New Roman" panose="02020603050405020304" pitchFamily="18" charset="0"/>
              </a:rPr>
              <a:t> and </a:t>
            </a:r>
            <a:r>
              <a:rPr lang="en-US" sz="1200">
                <a:solidFill>
                  <a:srgbClr val="FF0000"/>
                </a:solidFill>
                <a:latin typeface="Times New Roman" panose="02020603050405020304" pitchFamily="18" charset="0"/>
                <a:cs typeface="Times New Roman" panose="02020603050405020304" pitchFamily="18" charset="0"/>
              </a:rPr>
              <a:t>interpretable</a:t>
            </a:r>
            <a:r>
              <a:rPr lang="en-US" sz="1200">
                <a:solidFill>
                  <a:schemeClr val="accent6">
                    <a:lumMod val="10000"/>
                  </a:schemeClr>
                </a:solidFill>
                <a:latin typeface="Times New Roman" panose="02020603050405020304" pitchFamily="18" charset="0"/>
                <a:cs typeface="Times New Roman" panose="02020603050405020304" pitchFamily="18" charset="0"/>
              </a:rPr>
              <a:t> model for personalized health recommendation. </a:t>
            </a:r>
            <a:endParaRPr sz="1200">
              <a:solidFill>
                <a:schemeClr val="accent6">
                  <a:lumMod val="10000"/>
                </a:schemeClr>
              </a:solidFill>
              <a:latin typeface="Times New Roman" panose="02020603050405020304" pitchFamily="18" charset="0"/>
              <a:ea typeface="Fira Sans"/>
              <a:cs typeface="Times New Roman" panose="02020603050405020304" pitchFamily="18" charset="0"/>
              <a:sym typeface="Fira Sans"/>
            </a:endParaRPr>
          </a:p>
        </p:txBody>
      </p:sp>
    </p:spTree>
    <p:extLst>
      <p:ext uri="{BB962C8B-B14F-4D97-AF65-F5344CB8AC3E}">
        <p14:creationId xmlns:p14="http://schemas.microsoft.com/office/powerpoint/2010/main" val="3164023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1AE5E-4722-4ED2-1549-1780A8D66017}"/>
              </a:ext>
            </a:extLst>
          </p:cNvPr>
          <p:cNvSpPr>
            <a:spLocks noGrp="1"/>
          </p:cNvSpPr>
          <p:nvPr>
            <p:ph type="title"/>
          </p:nvPr>
        </p:nvSpPr>
        <p:spPr>
          <a:xfrm>
            <a:off x="2947607" y="59152"/>
            <a:ext cx="2707234" cy="365700"/>
          </a:xfrm>
        </p:spPr>
        <p:txBody>
          <a:bodyPr/>
          <a:lstStyle/>
          <a:p>
            <a:r>
              <a:rPr lang="en-IN" sz="3000" b="1" dirty="0">
                <a:latin typeface="Times New Roman" panose="02020603050405020304" pitchFamily="18" charset="0"/>
                <a:cs typeface="Times New Roman" panose="02020603050405020304" pitchFamily="18" charset="0"/>
              </a:rPr>
              <a:t>Data Overview</a:t>
            </a:r>
            <a:endParaRPr lang="en-US" sz="3000" b="1" dirty="0">
              <a:latin typeface="Times New Roman" panose="02020603050405020304" pitchFamily="18" charset="0"/>
              <a:cs typeface="Times New Roman" panose="02020603050405020304" pitchFamily="18" charset="0"/>
            </a:endParaRPr>
          </a:p>
        </p:txBody>
      </p:sp>
      <p:sp>
        <p:nvSpPr>
          <p:cNvPr id="74" name="Striped Right Arrow 73">
            <a:extLst>
              <a:ext uri="{FF2B5EF4-FFF2-40B4-BE49-F238E27FC236}">
                <a16:creationId xmlns:a16="http://schemas.microsoft.com/office/drawing/2014/main" id="{0B26AE7E-7B6E-D978-CDC3-2E12B98DB6D0}"/>
              </a:ext>
            </a:extLst>
          </p:cNvPr>
          <p:cNvSpPr/>
          <p:nvPr/>
        </p:nvSpPr>
        <p:spPr>
          <a:xfrm>
            <a:off x="4792243" y="2503742"/>
            <a:ext cx="643738" cy="291590"/>
          </a:xfrm>
          <a:prstGeom prst="strip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5" name="Striped Right Arrow 74">
            <a:extLst>
              <a:ext uri="{FF2B5EF4-FFF2-40B4-BE49-F238E27FC236}">
                <a16:creationId xmlns:a16="http://schemas.microsoft.com/office/drawing/2014/main" id="{BB6982C7-7184-1273-F934-82D733803ADB}"/>
              </a:ext>
            </a:extLst>
          </p:cNvPr>
          <p:cNvSpPr/>
          <p:nvPr/>
        </p:nvSpPr>
        <p:spPr>
          <a:xfrm rot="19346718">
            <a:off x="4757055" y="1226858"/>
            <a:ext cx="643738" cy="291590"/>
          </a:xfrm>
          <a:prstGeom prst="strip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6" name="Striped Right Arrow 75">
            <a:extLst>
              <a:ext uri="{FF2B5EF4-FFF2-40B4-BE49-F238E27FC236}">
                <a16:creationId xmlns:a16="http://schemas.microsoft.com/office/drawing/2014/main" id="{FB597909-251C-15AD-8E1D-5198A6CB046B}"/>
              </a:ext>
            </a:extLst>
          </p:cNvPr>
          <p:cNvSpPr/>
          <p:nvPr/>
        </p:nvSpPr>
        <p:spPr>
          <a:xfrm rot="1770010">
            <a:off x="4764953" y="3739203"/>
            <a:ext cx="643738" cy="291590"/>
          </a:xfrm>
          <a:prstGeom prst="strip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77" name="Picture 76" descr="Graphical user interface, application, Teams&#10;&#10;Description automatically generated">
            <a:extLst>
              <a:ext uri="{FF2B5EF4-FFF2-40B4-BE49-F238E27FC236}">
                <a16:creationId xmlns:a16="http://schemas.microsoft.com/office/drawing/2014/main" id="{29A68FAA-177C-3CFA-6534-A1354838887E}"/>
              </a:ext>
            </a:extLst>
          </p:cNvPr>
          <p:cNvPicPr>
            <a:picLocks noChangeAspect="1"/>
          </p:cNvPicPr>
          <p:nvPr/>
        </p:nvPicPr>
        <p:blipFill rotWithShape="1">
          <a:blip r:embed="rId3"/>
          <a:srcRect l="2606" t="78" r="5262" b="5786"/>
          <a:stretch/>
        </p:blipFill>
        <p:spPr>
          <a:xfrm>
            <a:off x="121207" y="3044224"/>
            <a:ext cx="4622765" cy="2030458"/>
          </a:xfrm>
          <a:prstGeom prst="rect">
            <a:avLst/>
          </a:prstGeom>
        </p:spPr>
      </p:pic>
      <p:sp>
        <p:nvSpPr>
          <p:cNvPr id="79" name="Rounded Rectangle 78">
            <a:extLst>
              <a:ext uri="{FF2B5EF4-FFF2-40B4-BE49-F238E27FC236}">
                <a16:creationId xmlns:a16="http://schemas.microsoft.com/office/drawing/2014/main" id="{9465BFEC-D648-2EEC-FA19-46EFF29B2539}"/>
              </a:ext>
            </a:extLst>
          </p:cNvPr>
          <p:cNvSpPr/>
          <p:nvPr/>
        </p:nvSpPr>
        <p:spPr>
          <a:xfrm>
            <a:off x="5519721" y="424852"/>
            <a:ext cx="2381097" cy="1426062"/>
          </a:xfrm>
          <a:prstGeom prst="roundRect">
            <a:avLst/>
          </a:prstGeom>
          <a:solidFill>
            <a:schemeClr val="accent3">
              <a:lumMod val="20000"/>
              <a:lumOff val="80000"/>
            </a:schemeClr>
          </a:solidFill>
          <a:ln w="25400">
            <a:solidFill>
              <a:schemeClr val="accent5">
                <a:lumMod val="1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marL="285750" indent="-285750" algn="ctr">
              <a:buFont typeface="Arial" panose="020B0604020202020204" pitchFamily="34" charset="0"/>
              <a:buChar char="•"/>
            </a:pPr>
            <a:endParaRPr lang="en-US" b="1">
              <a:solidFill>
                <a:schemeClr val="bg1"/>
              </a:solidFill>
              <a:latin typeface="Times New Roman" panose="02020603050405020304" pitchFamily="18" charset="0"/>
              <a:cs typeface="Times New Roman" panose="02020603050405020304" pitchFamily="18" charset="0"/>
            </a:endParaRPr>
          </a:p>
        </p:txBody>
      </p:sp>
      <p:sp>
        <p:nvSpPr>
          <p:cNvPr id="3" name="Rounded Rectangle 2">
            <a:extLst>
              <a:ext uri="{FF2B5EF4-FFF2-40B4-BE49-F238E27FC236}">
                <a16:creationId xmlns:a16="http://schemas.microsoft.com/office/drawing/2014/main" id="{AD5D8515-7814-BC5A-8502-ABB71DFE7548}"/>
              </a:ext>
            </a:extLst>
          </p:cNvPr>
          <p:cNvSpPr/>
          <p:nvPr/>
        </p:nvSpPr>
        <p:spPr>
          <a:xfrm>
            <a:off x="5519719" y="1985038"/>
            <a:ext cx="2381097" cy="1426062"/>
          </a:xfrm>
          <a:prstGeom prst="roundRect">
            <a:avLst/>
          </a:prstGeom>
          <a:solidFill>
            <a:schemeClr val="accent3">
              <a:lumMod val="20000"/>
              <a:lumOff val="80000"/>
            </a:schemeClr>
          </a:solidFill>
          <a:ln w="25400">
            <a:solidFill>
              <a:schemeClr val="accent6">
                <a:lumMod val="1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4" name="Rounded Rectangle 3">
            <a:extLst>
              <a:ext uri="{FF2B5EF4-FFF2-40B4-BE49-F238E27FC236}">
                <a16:creationId xmlns:a16="http://schemas.microsoft.com/office/drawing/2014/main" id="{FE57EE5A-5317-4374-54B8-2F5C7E1CC355}"/>
              </a:ext>
            </a:extLst>
          </p:cNvPr>
          <p:cNvSpPr/>
          <p:nvPr/>
        </p:nvSpPr>
        <p:spPr>
          <a:xfrm>
            <a:off x="5519718" y="3547726"/>
            <a:ext cx="2381097" cy="1426062"/>
          </a:xfrm>
          <a:prstGeom prst="roundRect">
            <a:avLst/>
          </a:prstGeom>
          <a:solidFill>
            <a:schemeClr val="accent3">
              <a:lumMod val="20000"/>
              <a:lumOff val="80000"/>
            </a:schemeClr>
          </a:solidFill>
          <a:ln w="25400">
            <a:solidFill>
              <a:schemeClr val="accent6">
                <a:lumMod val="1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F8431742-DC49-B5E9-1D43-D0987868B3DE}"/>
              </a:ext>
            </a:extLst>
          </p:cNvPr>
          <p:cNvSpPr txBox="1"/>
          <p:nvPr/>
        </p:nvSpPr>
        <p:spPr>
          <a:xfrm>
            <a:off x="6043805" y="424852"/>
            <a:ext cx="1332924" cy="276999"/>
          </a:xfrm>
          <a:prstGeom prst="rect">
            <a:avLst/>
          </a:prstGeom>
          <a:noFill/>
        </p:spPr>
        <p:txBody>
          <a:bodyPr wrap="square" rtlCol="0">
            <a:spAutoFit/>
          </a:bodyPr>
          <a:lstStyle/>
          <a:p>
            <a:r>
              <a:rPr lang="en-US" sz="1200" b="1">
                <a:solidFill>
                  <a:schemeClr val="bg1"/>
                </a:solidFill>
                <a:latin typeface="Times New Roman" panose="02020603050405020304" pitchFamily="18" charset="0"/>
                <a:cs typeface="Times New Roman" panose="02020603050405020304" pitchFamily="18" charset="0"/>
              </a:rPr>
              <a:t>Demographics</a:t>
            </a:r>
          </a:p>
        </p:txBody>
      </p:sp>
      <p:sp>
        <p:nvSpPr>
          <p:cNvPr id="6" name="TextBox 5">
            <a:extLst>
              <a:ext uri="{FF2B5EF4-FFF2-40B4-BE49-F238E27FC236}">
                <a16:creationId xmlns:a16="http://schemas.microsoft.com/office/drawing/2014/main" id="{A56EC39D-B3A3-15D7-B4B3-93DA82DF34BF}"/>
              </a:ext>
            </a:extLst>
          </p:cNvPr>
          <p:cNvSpPr txBox="1"/>
          <p:nvPr/>
        </p:nvSpPr>
        <p:spPr>
          <a:xfrm>
            <a:off x="6007445" y="1985038"/>
            <a:ext cx="1332924" cy="276999"/>
          </a:xfrm>
          <a:prstGeom prst="rect">
            <a:avLst/>
          </a:prstGeom>
          <a:noFill/>
        </p:spPr>
        <p:txBody>
          <a:bodyPr wrap="square" rtlCol="0">
            <a:spAutoFit/>
          </a:bodyPr>
          <a:lstStyle/>
          <a:p>
            <a:r>
              <a:rPr lang="en-US" sz="1200" b="1">
                <a:solidFill>
                  <a:schemeClr val="bg1"/>
                </a:solidFill>
                <a:latin typeface="Times New Roman" panose="02020603050405020304" pitchFamily="18" charset="0"/>
                <a:cs typeface="Times New Roman" panose="02020603050405020304" pitchFamily="18" charset="0"/>
              </a:rPr>
              <a:t>Sleep Parameters</a:t>
            </a:r>
          </a:p>
        </p:txBody>
      </p:sp>
      <p:sp>
        <p:nvSpPr>
          <p:cNvPr id="7" name="TextBox 6">
            <a:extLst>
              <a:ext uri="{FF2B5EF4-FFF2-40B4-BE49-F238E27FC236}">
                <a16:creationId xmlns:a16="http://schemas.microsoft.com/office/drawing/2014/main" id="{CE033691-17B7-842A-0654-A9B836BBBD9F}"/>
              </a:ext>
            </a:extLst>
          </p:cNvPr>
          <p:cNvSpPr txBox="1"/>
          <p:nvPr/>
        </p:nvSpPr>
        <p:spPr>
          <a:xfrm>
            <a:off x="5709908" y="3631694"/>
            <a:ext cx="2051926" cy="276999"/>
          </a:xfrm>
          <a:prstGeom prst="rect">
            <a:avLst/>
          </a:prstGeom>
          <a:noFill/>
        </p:spPr>
        <p:txBody>
          <a:bodyPr wrap="square" rtlCol="0">
            <a:spAutoFit/>
          </a:bodyPr>
          <a:lstStyle/>
          <a:p>
            <a:r>
              <a:rPr lang="en-US" sz="1200" b="1">
                <a:solidFill>
                  <a:schemeClr val="bg1"/>
                </a:solidFill>
                <a:latin typeface="Times New Roman" panose="02020603050405020304" pitchFamily="18" charset="0"/>
                <a:cs typeface="Times New Roman" panose="02020603050405020304" pitchFamily="18" charset="0"/>
              </a:rPr>
              <a:t>Physical Activities and Food</a:t>
            </a:r>
          </a:p>
        </p:txBody>
      </p:sp>
      <p:sp>
        <p:nvSpPr>
          <p:cNvPr id="8" name="TextBox 7">
            <a:extLst>
              <a:ext uri="{FF2B5EF4-FFF2-40B4-BE49-F238E27FC236}">
                <a16:creationId xmlns:a16="http://schemas.microsoft.com/office/drawing/2014/main" id="{BBF76EB0-97FC-84CF-AED0-357B2A558B9A}"/>
              </a:ext>
            </a:extLst>
          </p:cNvPr>
          <p:cNvSpPr txBox="1"/>
          <p:nvPr/>
        </p:nvSpPr>
        <p:spPr>
          <a:xfrm>
            <a:off x="5557339" y="646594"/>
            <a:ext cx="2070378" cy="1169551"/>
          </a:xfrm>
          <a:prstGeom prst="rect">
            <a:avLst/>
          </a:prstGeom>
          <a:noFill/>
        </p:spPr>
        <p:txBody>
          <a:bodyPr wrap="square" rtlCol="0">
            <a:spAutoFit/>
          </a:bodyPr>
          <a:lstStyle/>
          <a:p>
            <a:pPr marL="171450" indent="-171450">
              <a:buFont typeface="Arial" panose="020B0604020202020204" pitchFamily="34" charset="0"/>
              <a:buChar char="•"/>
            </a:pPr>
            <a:r>
              <a:rPr lang="en-US" sz="1000" b="1">
                <a:solidFill>
                  <a:schemeClr val="accent6">
                    <a:lumMod val="10000"/>
                  </a:schemeClr>
                </a:solidFill>
                <a:latin typeface="Times New Roman" panose="02020603050405020304" pitchFamily="18" charset="0"/>
                <a:cs typeface="Times New Roman" panose="02020603050405020304" pitchFamily="18" charset="0"/>
              </a:rPr>
              <a:t>No of Participants</a:t>
            </a:r>
          </a:p>
          <a:p>
            <a:pPr marL="171450" indent="-171450">
              <a:buFont typeface="Arial" panose="020B0604020202020204" pitchFamily="34" charset="0"/>
              <a:buChar char="•"/>
            </a:pPr>
            <a:r>
              <a:rPr lang="en-US" sz="1000" b="1">
                <a:solidFill>
                  <a:schemeClr val="accent6">
                    <a:lumMod val="10000"/>
                  </a:schemeClr>
                </a:solidFill>
                <a:latin typeface="Times New Roman" panose="02020603050405020304" pitchFamily="18" charset="0"/>
                <a:cs typeface="Times New Roman" panose="02020603050405020304" pitchFamily="18" charset="0"/>
              </a:rPr>
              <a:t>Age</a:t>
            </a:r>
          </a:p>
          <a:p>
            <a:pPr marL="171450" indent="-171450">
              <a:buFont typeface="Arial" panose="020B0604020202020204" pitchFamily="34" charset="0"/>
              <a:buChar char="•"/>
            </a:pPr>
            <a:r>
              <a:rPr lang="en-US" sz="1000" b="1">
                <a:solidFill>
                  <a:schemeClr val="accent6">
                    <a:lumMod val="10000"/>
                  </a:schemeClr>
                </a:solidFill>
                <a:latin typeface="Times New Roman" panose="02020603050405020304" pitchFamily="18" charset="0"/>
                <a:cs typeface="Times New Roman" panose="02020603050405020304" pitchFamily="18" charset="0"/>
              </a:rPr>
              <a:t>BMI</a:t>
            </a:r>
          </a:p>
          <a:p>
            <a:pPr marL="171450" indent="-171450">
              <a:buFont typeface="Arial" panose="020B0604020202020204" pitchFamily="34" charset="0"/>
              <a:buChar char="•"/>
            </a:pPr>
            <a:r>
              <a:rPr lang="en-US" sz="1000" b="1">
                <a:solidFill>
                  <a:schemeClr val="accent6">
                    <a:lumMod val="10000"/>
                  </a:schemeClr>
                </a:solidFill>
                <a:latin typeface="Times New Roman" panose="02020603050405020304" pitchFamily="18" charset="0"/>
                <a:cs typeface="Times New Roman" panose="02020603050405020304" pitchFamily="18" charset="0"/>
              </a:rPr>
              <a:t>Sex</a:t>
            </a:r>
          </a:p>
          <a:p>
            <a:pPr marL="171450" indent="-171450">
              <a:buFont typeface="Arial" panose="020B0604020202020204" pitchFamily="34" charset="0"/>
              <a:buChar char="•"/>
            </a:pPr>
            <a:r>
              <a:rPr lang="en-US" sz="1000" b="1">
                <a:solidFill>
                  <a:schemeClr val="accent6">
                    <a:lumMod val="10000"/>
                  </a:schemeClr>
                </a:solidFill>
                <a:latin typeface="Times New Roman" panose="02020603050405020304" pitchFamily="18" charset="0"/>
                <a:cs typeface="Times New Roman" panose="02020603050405020304" pitchFamily="18" charset="0"/>
              </a:rPr>
              <a:t>Race</a:t>
            </a:r>
          </a:p>
          <a:p>
            <a:pPr marL="171450" indent="-171450">
              <a:buFont typeface="Arial" panose="020B0604020202020204" pitchFamily="34" charset="0"/>
              <a:buChar char="•"/>
            </a:pPr>
            <a:r>
              <a:rPr lang="en-US" sz="1000" b="1">
                <a:solidFill>
                  <a:schemeClr val="accent6">
                    <a:lumMod val="10000"/>
                  </a:schemeClr>
                </a:solidFill>
                <a:latin typeface="Times New Roman" panose="02020603050405020304" pitchFamily="18" charset="0"/>
                <a:cs typeface="Times New Roman" panose="02020603050405020304" pitchFamily="18" charset="0"/>
              </a:rPr>
              <a:t>Zygosity</a:t>
            </a:r>
          </a:p>
          <a:p>
            <a:pPr marL="171450" indent="-171450">
              <a:buFont typeface="Arial" panose="020B0604020202020204" pitchFamily="34" charset="0"/>
              <a:buChar char="•"/>
            </a:pPr>
            <a:r>
              <a:rPr lang="en-US" sz="1000" b="1">
                <a:solidFill>
                  <a:schemeClr val="accent6">
                    <a:lumMod val="10000"/>
                  </a:schemeClr>
                </a:solidFill>
                <a:latin typeface="Times New Roman" panose="02020603050405020304" pitchFamily="18" charset="0"/>
                <a:cs typeface="Times New Roman" panose="02020603050405020304" pitchFamily="18" charset="0"/>
              </a:rPr>
              <a:t>Country</a:t>
            </a:r>
          </a:p>
        </p:txBody>
      </p:sp>
      <p:sp>
        <p:nvSpPr>
          <p:cNvPr id="11" name="TextBox 10">
            <a:extLst>
              <a:ext uri="{FF2B5EF4-FFF2-40B4-BE49-F238E27FC236}">
                <a16:creationId xmlns:a16="http://schemas.microsoft.com/office/drawing/2014/main" id="{C4AF7447-7438-8994-CF32-94AC8690ED2A}"/>
              </a:ext>
            </a:extLst>
          </p:cNvPr>
          <p:cNvSpPr txBox="1"/>
          <p:nvPr/>
        </p:nvSpPr>
        <p:spPr>
          <a:xfrm>
            <a:off x="5589147" y="2329989"/>
            <a:ext cx="2070378" cy="1015663"/>
          </a:xfrm>
          <a:prstGeom prst="rect">
            <a:avLst/>
          </a:prstGeom>
          <a:noFill/>
        </p:spPr>
        <p:txBody>
          <a:bodyPr wrap="square" rtlCol="0">
            <a:spAutoFit/>
          </a:bodyPr>
          <a:lstStyle/>
          <a:p>
            <a:pPr marL="171450" indent="-171450">
              <a:buFont typeface="Arial" panose="020B0604020202020204" pitchFamily="34" charset="0"/>
              <a:buChar char="•"/>
            </a:pPr>
            <a:r>
              <a:rPr lang="en-US" sz="1000" b="1">
                <a:solidFill>
                  <a:schemeClr val="accent6">
                    <a:lumMod val="10000"/>
                  </a:schemeClr>
                </a:solidFill>
                <a:latin typeface="Times New Roman" panose="02020603050405020304" pitchFamily="18" charset="0"/>
                <a:cs typeface="Times New Roman" panose="02020603050405020304" pitchFamily="18" charset="0"/>
              </a:rPr>
              <a:t>PSQI</a:t>
            </a:r>
          </a:p>
          <a:p>
            <a:pPr marL="171450" indent="-171450">
              <a:buFont typeface="Arial" panose="020B0604020202020204" pitchFamily="34" charset="0"/>
              <a:buChar char="•"/>
            </a:pPr>
            <a:r>
              <a:rPr lang="en-US" sz="1000" b="1">
                <a:solidFill>
                  <a:schemeClr val="accent6">
                    <a:lumMod val="10000"/>
                  </a:schemeClr>
                </a:solidFill>
                <a:latin typeface="Times New Roman" panose="02020603050405020304" pitchFamily="18" charset="0"/>
                <a:cs typeface="Times New Roman" panose="02020603050405020304" pitchFamily="18" charset="0"/>
              </a:rPr>
              <a:t>Sleep Efficiency</a:t>
            </a:r>
          </a:p>
          <a:p>
            <a:pPr marL="171450" indent="-171450">
              <a:buFont typeface="Arial" panose="020B0604020202020204" pitchFamily="34" charset="0"/>
              <a:buChar char="•"/>
            </a:pPr>
            <a:r>
              <a:rPr lang="en-US" sz="1000" b="1">
                <a:solidFill>
                  <a:schemeClr val="accent6">
                    <a:lumMod val="10000"/>
                  </a:schemeClr>
                </a:solidFill>
                <a:latin typeface="Times New Roman" panose="02020603050405020304" pitchFamily="18" charset="0"/>
                <a:cs typeface="Times New Roman" panose="02020603050405020304" pitchFamily="18" charset="0"/>
              </a:rPr>
              <a:t>Sleep Period Time</a:t>
            </a:r>
          </a:p>
          <a:p>
            <a:pPr marL="171450" indent="-171450">
              <a:buFont typeface="Arial" panose="020B0604020202020204" pitchFamily="34" charset="0"/>
              <a:buChar char="•"/>
            </a:pPr>
            <a:r>
              <a:rPr lang="en-US" sz="1000" b="1">
                <a:solidFill>
                  <a:schemeClr val="accent6">
                    <a:lumMod val="10000"/>
                  </a:schemeClr>
                </a:solidFill>
                <a:latin typeface="Times New Roman" panose="02020603050405020304" pitchFamily="18" charset="0"/>
                <a:cs typeface="Times New Roman" panose="02020603050405020304" pitchFamily="18" charset="0"/>
              </a:rPr>
              <a:t>Sleep onset hour</a:t>
            </a:r>
          </a:p>
          <a:p>
            <a:pPr marL="171450" indent="-171450">
              <a:buFont typeface="Arial" panose="020B0604020202020204" pitchFamily="34" charset="0"/>
              <a:buChar char="•"/>
            </a:pPr>
            <a:r>
              <a:rPr lang="en-US" sz="1000" b="1">
                <a:solidFill>
                  <a:schemeClr val="accent6">
                    <a:lumMod val="10000"/>
                  </a:schemeClr>
                </a:solidFill>
                <a:latin typeface="Times New Roman" panose="02020603050405020304" pitchFamily="18" charset="0"/>
                <a:cs typeface="Times New Roman" panose="02020603050405020304" pitchFamily="18" charset="0"/>
              </a:rPr>
              <a:t>Sleep offset hour</a:t>
            </a:r>
          </a:p>
          <a:p>
            <a:pPr marL="171450" indent="-171450">
              <a:buFont typeface="Arial" panose="020B0604020202020204" pitchFamily="34" charset="0"/>
              <a:buChar char="•"/>
            </a:pPr>
            <a:r>
              <a:rPr lang="en-US" sz="1000" b="1">
                <a:solidFill>
                  <a:schemeClr val="accent6">
                    <a:lumMod val="10000"/>
                  </a:schemeClr>
                </a:solidFill>
                <a:latin typeface="Times New Roman" panose="02020603050405020304" pitchFamily="18" charset="0"/>
                <a:cs typeface="Times New Roman" panose="02020603050405020304" pitchFamily="18" charset="0"/>
              </a:rPr>
              <a:t>WASO</a:t>
            </a:r>
          </a:p>
        </p:txBody>
      </p:sp>
      <p:sp>
        <p:nvSpPr>
          <p:cNvPr id="12" name="TextBox 11">
            <a:extLst>
              <a:ext uri="{FF2B5EF4-FFF2-40B4-BE49-F238E27FC236}">
                <a16:creationId xmlns:a16="http://schemas.microsoft.com/office/drawing/2014/main" id="{AE375845-8AD0-C286-71C3-0B711A0B72D1}"/>
              </a:ext>
            </a:extLst>
          </p:cNvPr>
          <p:cNvSpPr txBox="1"/>
          <p:nvPr/>
        </p:nvSpPr>
        <p:spPr>
          <a:xfrm>
            <a:off x="5589146" y="3977081"/>
            <a:ext cx="2311669" cy="861774"/>
          </a:xfrm>
          <a:prstGeom prst="rect">
            <a:avLst/>
          </a:prstGeom>
          <a:noFill/>
        </p:spPr>
        <p:txBody>
          <a:bodyPr wrap="square" rtlCol="0">
            <a:spAutoFit/>
          </a:bodyPr>
          <a:lstStyle/>
          <a:p>
            <a:pPr marL="171450" indent="-171450">
              <a:buFont typeface="Arial" panose="020B0604020202020204" pitchFamily="34" charset="0"/>
              <a:buChar char="•"/>
            </a:pPr>
            <a:r>
              <a:rPr lang="en-US" sz="1000" b="1">
                <a:solidFill>
                  <a:schemeClr val="accent6">
                    <a:lumMod val="10000"/>
                  </a:schemeClr>
                </a:solidFill>
                <a:latin typeface="Times New Roman" panose="02020603050405020304" pitchFamily="18" charset="0"/>
                <a:cs typeface="Times New Roman" panose="02020603050405020304" pitchFamily="18" charset="0"/>
              </a:rPr>
              <a:t>M10 value</a:t>
            </a:r>
          </a:p>
          <a:p>
            <a:pPr marL="171450" indent="-171450">
              <a:buFont typeface="Arial" panose="020B0604020202020204" pitchFamily="34" charset="0"/>
              <a:buChar char="•"/>
            </a:pPr>
            <a:r>
              <a:rPr lang="en-US" sz="1000" b="1">
                <a:solidFill>
                  <a:schemeClr val="accent6">
                    <a:lumMod val="10000"/>
                  </a:schemeClr>
                </a:solidFill>
                <a:latin typeface="Times New Roman" panose="02020603050405020304" pitchFamily="18" charset="0"/>
                <a:cs typeface="Times New Roman" panose="02020603050405020304" pitchFamily="18" charset="0"/>
              </a:rPr>
              <a:t>L5 value</a:t>
            </a:r>
          </a:p>
          <a:p>
            <a:pPr marL="171450" indent="-171450">
              <a:buFont typeface="Arial" panose="020B0604020202020204" pitchFamily="34" charset="0"/>
              <a:buChar char="•"/>
            </a:pPr>
            <a:r>
              <a:rPr lang="en-US" sz="1000" b="1">
                <a:solidFill>
                  <a:schemeClr val="accent6">
                    <a:lumMod val="10000"/>
                  </a:schemeClr>
                </a:solidFill>
                <a:latin typeface="Times New Roman" panose="02020603050405020304" pitchFamily="18" charset="0"/>
                <a:cs typeface="Times New Roman" panose="02020603050405020304" pitchFamily="18" charset="0"/>
              </a:rPr>
              <a:t>Meal (breakfast) type</a:t>
            </a:r>
          </a:p>
          <a:p>
            <a:pPr marL="171450" indent="-171450">
              <a:buFont typeface="Arial" panose="020B0604020202020204" pitchFamily="34" charset="0"/>
              <a:buChar char="•"/>
            </a:pPr>
            <a:r>
              <a:rPr lang="en-US" sz="1000" b="1">
                <a:solidFill>
                  <a:schemeClr val="accent6">
                    <a:lumMod val="10000"/>
                  </a:schemeClr>
                </a:solidFill>
                <a:latin typeface="Times New Roman" panose="02020603050405020304" pitchFamily="18" charset="0"/>
                <a:cs typeface="Times New Roman" panose="02020603050405020304" pitchFamily="18" charset="0"/>
              </a:rPr>
              <a:t>Meal log IAUC (glucose response)</a:t>
            </a:r>
          </a:p>
          <a:p>
            <a:pPr marL="171450" indent="-171450">
              <a:buFont typeface="Arial" panose="020B0604020202020204" pitchFamily="34" charset="0"/>
              <a:buChar char="•"/>
            </a:pPr>
            <a:r>
              <a:rPr lang="en-US" sz="1000" b="1">
                <a:solidFill>
                  <a:schemeClr val="accent6">
                    <a:lumMod val="10000"/>
                  </a:schemeClr>
                </a:solidFill>
                <a:latin typeface="Times New Roman" panose="02020603050405020304" pitchFamily="18" charset="0"/>
                <a:cs typeface="Times New Roman" panose="02020603050405020304" pitchFamily="18" charset="0"/>
              </a:rPr>
              <a:t>Meal offset to breakfast hour</a:t>
            </a:r>
          </a:p>
        </p:txBody>
      </p:sp>
      <p:sp>
        <p:nvSpPr>
          <p:cNvPr id="9" name="TextBox 8">
            <a:extLst>
              <a:ext uri="{FF2B5EF4-FFF2-40B4-BE49-F238E27FC236}">
                <a16:creationId xmlns:a16="http://schemas.microsoft.com/office/drawing/2014/main" id="{1DC3BED5-B20E-DBAB-FD5F-8FA11A9CE62E}"/>
              </a:ext>
            </a:extLst>
          </p:cNvPr>
          <p:cNvSpPr txBox="1"/>
          <p:nvPr/>
        </p:nvSpPr>
        <p:spPr>
          <a:xfrm>
            <a:off x="8113677" y="4897279"/>
            <a:ext cx="982042"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b="1">
                <a:latin typeface="Times New Roman" panose="02020603050405020304" pitchFamily="18" charset="0"/>
                <a:cs typeface="Times New Roman" panose="02020603050405020304" pitchFamily="18" charset="0"/>
                <a:hlinkClick r:id="rId4"/>
              </a:rPr>
              <a:t>Data Source</a:t>
            </a:r>
            <a:endParaRPr lang="en-US" sz="1000" b="1">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3B33FAEE-A328-84F7-CFD8-7B24DF6F0667}"/>
              </a:ext>
            </a:extLst>
          </p:cNvPr>
          <p:cNvSpPr txBox="1"/>
          <p:nvPr/>
        </p:nvSpPr>
        <p:spPr>
          <a:xfrm>
            <a:off x="7938436" y="899302"/>
            <a:ext cx="1242579" cy="276999"/>
          </a:xfrm>
          <a:prstGeom prst="rect">
            <a:avLst/>
          </a:prstGeom>
          <a:noFill/>
        </p:spPr>
        <p:txBody>
          <a:bodyPr wrap="square" rtlCol="0">
            <a:spAutoFit/>
          </a:bodyPr>
          <a:lstStyle/>
          <a:p>
            <a:r>
              <a:rPr lang="en-US" sz="1200" b="1">
                <a:solidFill>
                  <a:schemeClr val="accent6">
                    <a:lumMod val="10000"/>
                  </a:schemeClr>
                </a:solidFill>
                <a:highlight>
                  <a:srgbClr val="FFFF00"/>
                </a:highlight>
                <a:latin typeface="Times New Roman" panose="02020603050405020304" pitchFamily="18" charset="0"/>
                <a:cs typeface="Times New Roman" panose="02020603050405020304" pitchFamily="18" charset="0"/>
              </a:rPr>
              <a:t> 833 twins</a:t>
            </a:r>
          </a:p>
        </p:txBody>
      </p:sp>
      <p:sp>
        <p:nvSpPr>
          <p:cNvPr id="14" name="TextBox 13">
            <a:extLst>
              <a:ext uri="{FF2B5EF4-FFF2-40B4-BE49-F238E27FC236}">
                <a16:creationId xmlns:a16="http://schemas.microsoft.com/office/drawing/2014/main" id="{48A0B4FD-BF7F-F40E-33DB-5FF2A53E9524}"/>
              </a:ext>
            </a:extLst>
          </p:cNvPr>
          <p:cNvSpPr txBox="1"/>
          <p:nvPr/>
        </p:nvSpPr>
        <p:spPr>
          <a:xfrm>
            <a:off x="7984554" y="2374903"/>
            <a:ext cx="998740" cy="646331"/>
          </a:xfrm>
          <a:prstGeom prst="rect">
            <a:avLst/>
          </a:prstGeom>
          <a:noFill/>
        </p:spPr>
        <p:txBody>
          <a:bodyPr wrap="square" rtlCol="0">
            <a:spAutoFit/>
          </a:bodyPr>
          <a:lstStyle/>
          <a:p>
            <a:r>
              <a:rPr lang="en-US" sz="1200" b="1">
                <a:solidFill>
                  <a:schemeClr val="accent6">
                    <a:lumMod val="10000"/>
                  </a:schemeClr>
                </a:solidFill>
                <a:highlight>
                  <a:srgbClr val="FFFF00"/>
                </a:highlight>
                <a:latin typeface="Times New Roman" panose="02020603050405020304" pitchFamily="18" charset="0"/>
                <a:cs typeface="Times New Roman" panose="02020603050405020304" pitchFamily="18" charset="0"/>
              </a:rPr>
              <a:t>9542  Sleep parameter samples</a:t>
            </a:r>
          </a:p>
        </p:txBody>
      </p:sp>
      <p:pic>
        <p:nvPicPr>
          <p:cNvPr id="15" name="Picture 14">
            <a:extLst>
              <a:ext uri="{FF2B5EF4-FFF2-40B4-BE49-F238E27FC236}">
                <a16:creationId xmlns:a16="http://schemas.microsoft.com/office/drawing/2014/main" id="{8085BA9D-DCC0-C09E-9F0D-1C527F7AC12B}"/>
              </a:ext>
            </a:extLst>
          </p:cNvPr>
          <p:cNvPicPr>
            <a:picLocks noChangeAspect="1"/>
          </p:cNvPicPr>
          <p:nvPr/>
        </p:nvPicPr>
        <p:blipFill>
          <a:blip r:embed="rId5"/>
          <a:srcRect l="4049" r="5423"/>
          <a:stretch/>
        </p:blipFill>
        <p:spPr>
          <a:xfrm>
            <a:off x="104279" y="646595"/>
            <a:ext cx="4640198" cy="2310076"/>
          </a:xfrm>
          <a:prstGeom prst="rect">
            <a:avLst/>
          </a:prstGeom>
        </p:spPr>
      </p:pic>
      <p:sp>
        <p:nvSpPr>
          <p:cNvPr id="17" name="TextBox 16">
            <a:extLst>
              <a:ext uri="{FF2B5EF4-FFF2-40B4-BE49-F238E27FC236}">
                <a16:creationId xmlns:a16="http://schemas.microsoft.com/office/drawing/2014/main" id="{73C0B47F-0AF0-27B1-D6EB-B8EE28DCE7BD}"/>
              </a:ext>
            </a:extLst>
          </p:cNvPr>
          <p:cNvSpPr txBox="1"/>
          <p:nvPr/>
        </p:nvSpPr>
        <p:spPr>
          <a:xfrm>
            <a:off x="7964598" y="3631694"/>
            <a:ext cx="1280200" cy="1200329"/>
          </a:xfrm>
          <a:prstGeom prst="rect">
            <a:avLst/>
          </a:prstGeom>
          <a:noFill/>
        </p:spPr>
        <p:txBody>
          <a:bodyPr wrap="square">
            <a:spAutoFit/>
          </a:bodyPr>
          <a:lstStyle/>
          <a:p>
            <a:r>
              <a:rPr lang="en-US" sz="1200">
                <a:highlight>
                  <a:srgbClr val="FFFF00"/>
                </a:highlight>
                <a:latin typeface="Times New Roman" panose="02020603050405020304" pitchFamily="18" charset="0"/>
                <a:cs typeface="Times New Roman" panose="02020603050405020304" pitchFamily="18" charset="0"/>
              </a:rPr>
              <a:t>The patient’s (twins) alertness monitored between 2018-2019 has around 89535 samples.</a:t>
            </a:r>
          </a:p>
        </p:txBody>
      </p:sp>
    </p:spTree>
    <p:extLst>
      <p:ext uri="{BB962C8B-B14F-4D97-AF65-F5344CB8AC3E}">
        <p14:creationId xmlns:p14="http://schemas.microsoft.com/office/powerpoint/2010/main" val="1816904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5E016-401E-7060-46B2-CA7F91DA289B}"/>
            </a:ext>
          </a:extLst>
        </p:cNvPr>
        <p:cNvGrpSpPr/>
        <p:nvPr/>
      </p:nvGrpSpPr>
      <p:grpSpPr>
        <a:xfrm>
          <a:off x="0" y="0"/>
          <a:ext cx="0" cy="0"/>
          <a:chOff x="0" y="0"/>
          <a:chExt cx="0" cy="0"/>
        </a:xfrm>
      </p:grpSpPr>
      <p:sp>
        <p:nvSpPr>
          <p:cNvPr id="75" name="Striped Right Arrow 74">
            <a:extLst>
              <a:ext uri="{FF2B5EF4-FFF2-40B4-BE49-F238E27FC236}">
                <a16:creationId xmlns:a16="http://schemas.microsoft.com/office/drawing/2014/main" id="{B21F8470-C6D0-D907-4454-7C4B7D3EBE53}"/>
              </a:ext>
            </a:extLst>
          </p:cNvPr>
          <p:cNvSpPr/>
          <p:nvPr/>
        </p:nvSpPr>
        <p:spPr>
          <a:xfrm>
            <a:off x="1978256" y="2292192"/>
            <a:ext cx="491667" cy="291590"/>
          </a:xfrm>
          <a:prstGeom prst="strip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9" name="Rounded Rectangle 78">
            <a:extLst>
              <a:ext uri="{FF2B5EF4-FFF2-40B4-BE49-F238E27FC236}">
                <a16:creationId xmlns:a16="http://schemas.microsoft.com/office/drawing/2014/main" id="{43BD0C59-0B1C-45A0-A329-D22BEF3F08D5}"/>
              </a:ext>
            </a:extLst>
          </p:cNvPr>
          <p:cNvSpPr/>
          <p:nvPr/>
        </p:nvSpPr>
        <p:spPr>
          <a:xfrm>
            <a:off x="195865" y="1843985"/>
            <a:ext cx="1717689" cy="1163896"/>
          </a:xfrm>
          <a:prstGeom prst="roundRect">
            <a:avLst/>
          </a:prstGeom>
          <a:solidFill>
            <a:schemeClr val="accent3">
              <a:lumMod val="20000"/>
              <a:lumOff val="80000"/>
            </a:schemeClr>
          </a:solidFill>
          <a:ln w="25400">
            <a:solidFill>
              <a:schemeClr val="accent5">
                <a:lumMod val="1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dirty="0">
              <a:effectLst/>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1BE75A13-BF73-A23A-4339-E22959584132}"/>
              </a:ext>
            </a:extLst>
          </p:cNvPr>
          <p:cNvSpPr txBox="1"/>
          <p:nvPr/>
        </p:nvSpPr>
        <p:spPr>
          <a:xfrm>
            <a:off x="163881" y="2232958"/>
            <a:ext cx="2106293" cy="323165"/>
          </a:xfrm>
          <a:prstGeom prst="rect">
            <a:avLst/>
          </a:prstGeom>
          <a:noFill/>
        </p:spPr>
        <p:txBody>
          <a:bodyPr wrap="square" rtlCol="0">
            <a:spAutoFit/>
          </a:bodyPr>
          <a:lstStyle/>
          <a:p>
            <a:r>
              <a:rPr lang="en-US" sz="1500" dirty="0">
                <a:solidFill>
                  <a:schemeClr val="bg1"/>
                </a:solidFill>
                <a:latin typeface="Times New Roman" panose="02020603050405020304" pitchFamily="18" charset="0"/>
                <a:cs typeface="Times New Roman" panose="02020603050405020304" pitchFamily="18" charset="0"/>
              </a:rPr>
              <a:t>Data Preprocessing</a:t>
            </a:r>
          </a:p>
        </p:txBody>
      </p:sp>
      <p:sp>
        <p:nvSpPr>
          <p:cNvPr id="20" name="Rounded Rectangle 19">
            <a:extLst>
              <a:ext uri="{FF2B5EF4-FFF2-40B4-BE49-F238E27FC236}">
                <a16:creationId xmlns:a16="http://schemas.microsoft.com/office/drawing/2014/main" id="{80586743-76BC-5136-52CD-BC5EFEFDF20F}"/>
              </a:ext>
            </a:extLst>
          </p:cNvPr>
          <p:cNvSpPr/>
          <p:nvPr/>
        </p:nvSpPr>
        <p:spPr>
          <a:xfrm>
            <a:off x="2534625" y="1856039"/>
            <a:ext cx="1717689" cy="1163896"/>
          </a:xfrm>
          <a:prstGeom prst="roundRect">
            <a:avLst/>
          </a:prstGeom>
          <a:solidFill>
            <a:schemeClr val="accent2">
              <a:lumMod val="40000"/>
              <a:lumOff val="60000"/>
            </a:schemeClr>
          </a:solidFill>
          <a:ln w="25400">
            <a:solidFill>
              <a:schemeClr val="accent5">
                <a:lumMod val="1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solidFill>
                <a:schemeClr val="accent2">
                  <a:lumMod val="40000"/>
                  <a:lumOff val="60000"/>
                </a:schemeClr>
              </a:solidFill>
              <a:effectLst/>
              <a:latin typeface="Times New Roman" panose="02020603050405020304" pitchFamily="18" charset="0"/>
              <a:cs typeface="Times New Roman" panose="02020603050405020304" pitchFamily="18" charset="0"/>
            </a:endParaRPr>
          </a:p>
        </p:txBody>
      </p:sp>
      <p:sp>
        <p:nvSpPr>
          <p:cNvPr id="21" name="Rounded Rectangle 20">
            <a:extLst>
              <a:ext uri="{FF2B5EF4-FFF2-40B4-BE49-F238E27FC236}">
                <a16:creationId xmlns:a16="http://schemas.microsoft.com/office/drawing/2014/main" id="{58943364-73F5-AC90-35A2-732D5E77C8FA}"/>
              </a:ext>
            </a:extLst>
          </p:cNvPr>
          <p:cNvSpPr/>
          <p:nvPr/>
        </p:nvSpPr>
        <p:spPr>
          <a:xfrm>
            <a:off x="4870937" y="1856039"/>
            <a:ext cx="1717689" cy="1163896"/>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w="25400">
            <a:solidFill>
              <a:schemeClr val="accent5">
                <a:lumMod val="1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dirty="0">
              <a:effectLst/>
              <a:latin typeface="Times New Roman" panose="02020603050405020304" pitchFamily="18" charset="0"/>
              <a:cs typeface="Times New Roman" panose="02020603050405020304" pitchFamily="18" charset="0"/>
            </a:endParaRPr>
          </a:p>
        </p:txBody>
      </p:sp>
      <p:sp>
        <p:nvSpPr>
          <p:cNvPr id="22" name="Rounded Rectangle 21">
            <a:extLst>
              <a:ext uri="{FF2B5EF4-FFF2-40B4-BE49-F238E27FC236}">
                <a16:creationId xmlns:a16="http://schemas.microsoft.com/office/drawing/2014/main" id="{00B4685B-F462-8989-6DE9-76E1E798B328}"/>
              </a:ext>
            </a:extLst>
          </p:cNvPr>
          <p:cNvSpPr/>
          <p:nvPr/>
        </p:nvSpPr>
        <p:spPr>
          <a:xfrm>
            <a:off x="7270726" y="1847963"/>
            <a:ext cx="1717689" cy="1163896"/>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8100000" scaled="1"/>
            <a:tileRect/>
          </a:gradFill>
          <a:ln w="25400">
            <a:solidFill>
              <a:schemeClr val="accent5">
                <a:lumMod val="1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dirty="0">
              <a:effectLst/>
              <a:latin typeface="Times New Roman" panose="02020603050405020304" pitchFamily="18" charset="0"/>
              <a:cs typeface="Times New Roman" panose="02020603050405020304" pitchFamily="18" charset="0"/>
            </a:endParaRPr>
          </a:p>
        </p:txBody>
      </p:sp>
      <p:sp>
        <p:nvSpPr>
          <p:cNvPr id="23" name="Striped Right Arrow 22">
            <a:extLst>
              <a:ext uri="{FF2B5EF4-FFF2-40B4-BE49-F238E27FC236}">
                <a16:creationId xmlns:a16="http://schemas.microsoft.com/office/drawing/2014/main" id="{D40ABA7B-92BD-0E06-8D94-5991A36B1F24}"/>
              </a:ext>
            </a:extLst>
          </p:cNvPr>
          <p:cNvSpPr/>
          <p:nvPr/>
        </p:nvSpPr>
        <p:spPr>
          <a:xfrm>
            <a:off x="4315792" y="2280138"/>
            <a:ext cx="491667" cy="291590"/>
          </a:xfrm>
          <a:prstGeom prst="strip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4" name="Striped Right Arrow 23">
            <a:extLst>
              <a:ext uri="{FF2B5EF4-FFF2-40B4-BE49-F238E27FC236}">
                <a16:creationId xmlns:a16="http://schemas.microsoft.com/office/drawing/2014/main" id="{3D008087-1D09-64C1-8EA8-70E5E5CBD4A9}"/>
              </a:ext>
            </a:extLst>
          </p:cNvPr>
          <p:cNvSpPr/>
          <p:nvPr/>
        </p:nvSpPr>
        <p:spPr>
          <a:xfrm>
            <a:off x="6652104" y="2273181"/>
            <a:ext cx="491667" cy="291590"/>
          </a:xfrm>
          <a:prstGeom prst="strip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5" name="TextBox 24">
            <a:extLst>
              <a:ext uri="{FF2B5EF4-FFF2-40B4-BE49-F238E27FC236}">
                <a16:creationId xmlns:a16="http://schemas.microsoft.com/office/drawing/2014/main" id="{B64FC937-3EEA-25BD-69A2-9E065DC56C32}"/>
              </a:ext>
            </a:extLst>
          </p:cNvPr>
          <p:cNvSpPr txBox="1"/>
          <p:nvPr/>
        </p:nvSpPr>
        <p:spPr>
          <a:xfrm>
            <a:off x="2695719" y="2010434"/>
            <a:ext cx="1637861" cy="784830"/>
          </a:xfrm>
          <a:prstGeom prst="rect">
            <a:avLst/>
          </a:prstGeom>
          <a:noFill/>
        </p:spPr>
        <p:txBody>
          <a:bodyPr wrap="square" rtlCol="0">
            <a:spAutoFit/>
          </a:bodyPr>
          <a:lstStyle/>
          <a:p>
            <a:r>
              <a:rPr lang="en-IN" sz="1500" dirty="0">
                <a:solidFill>
                  <a:schemeClr val="bg1"/>
                </a:solidFill>
                <a:latin typeface="Times New Roman" panose="02020603050405020304" pitchFamily="18" charset="0"/>
                <a:cs typeface="Times New Roman" panose="02020603050405020304" pitchFamily="18" charset="0"/>
              </a:rPr>
              <a:t>Exploratory Data Analysis and Visualization</a:t>
            </a:r>
          </a:p>
        </p:txBody>
      </p:sp>
      <p:sp>
        <p:nvSpPr>
          <p:cNvPr id="26" name="TextBox 25">
            <a:extLst>
              <a:ext uri="{FF2B5EF4-FFF2-40B4-BE49-F238E27FC236}">
                <a16:creationId xmlns:a16="http://schemas.microsoft.com/office/drawing/2014/main" id="{3FBDC128-C40C-E548-A775-5151DA00195D}"/>
              </a:ext>
            </a:extLst>
          </p:cNvPr>
          <p:cNvSpPr txBox="1"/>
          <p:nvPr/>
        </p:nvSpPr>
        <p:spPr>
          <a:xfrm>
            <a:off x="5037478" y="2227170"/>
            <a:ext cx="2106293" cy="323165"/>
          </a:xfrm>
          <a:prstGeom prst="rect">
            <a:avLst/>
          </a:prstGeom>
          <a:noFill/>
        </p:spPr>
        <p:txBody>
          <a:bodyPr wrap="square" rtlCol="0">
            <a:spAutoFit/>
          </a:bodyPr>
          <a:lstStyle/>
          <a:p>
            <a:r>
              <a:rPr lang="en-IN" sz="1500" dirty="0">
                <a:solidFill>
                  <a:schemeClr val="bg1"/>
                </a:solidFill>
                <a:latin typeface="Times New Roman" panose="02020603050405020304" pitchFamily="18" charset="0"/>
                <a:cs typeface="Times New Roman" panose="02020603050405020304" pitchFamily="18" charset="0"/>
              </a:rPr>
              <a:t>Data </a:t>
            </a:r>
            <a:r>
              <a:rPr lang="en-IN" sz="1500" dirty="0" err="1">
                <a:solidFill>
                  <a:schemeClr val="bg1"/>
                </a:solidFill>
                <a:latin typeface="Times New Roman" panose="02020603050405020304" pitchFamily="18" charset="0"/>
                <a:cs typeface="Times New Roman" panose="02020603050405020304" pitchFamily="18" charset="0"/>
              </a:rPr>
              <a:t>Modeling</a:t>
            </a:r>
            <a:endParaRPr lang="en-IN" sz="1500" dirty="0">
              <a:solidFill>
                <a:schemeClr val="bg1"/>
              </a:solidFill>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71D8F507-1972-DB90-E316-EA75DF501572}"/>
              </a:ext>
            </a:extLst>
          </p:cNvPr>
          <p:cNvSpPr txBox="1"/>
          <p:nvPr/>
        </p:nvSpPr>
        <p:spPr>
          <a:xfrm>
            <a:off x="7226260" y="2226217"/>
            <a:ext cx="2106293" cy="323165"/>
          </a:xfrm>
          <a:prstGeom prst="rect">
            <a:avLst/>
          </a:prstGeom>
          <a:noFill/>
        </p:spPr>
        <p:txBody>
          <a:bodyPr wrap="square" rtlCol="0">
            <a:spAutoFit/>
          </a:bodyPr>
          <a:lstStyle/>
          <a:p>
            <a:r>
              <a:rPr lang="en-IN" sz="1500" dirty="0">
                <a:solidFill>
                  <a:schemeClr val="bg1"/>
                </a:solidFill>
                <a:latin typeface="Times New Roman" panose="02020603050405020304" pitchFamily="18" charset="0"/>
                <a:cs typeface="Times New Roman" panose="02020603050405020304" pitchFamily="18" charset="0"/>
              </a:rPr>
              <a:t>Data Interpretability</a:t>
            </a:r>
          </a:p>
        </p:txBody>
      </p:sp>
      <p:sp>
        <p:nvSpPr>
          <p:cNvPr id="31" name="Google Shape;605;p35">
            <a:extLst>
              <a:ext uri="{FF2B5EF4-FFF2-40B4-BE49-F238E27FC236}">
                <a16:creationId xmlns:a16="http://schemas.microsoft.com/office/drawing/2014/main" id="{D7E33161-7611-182F-0CA4-C52AF1CF160B}"/>
              </a:ext>
            </a:extLst>
          </p:cNvPr>
          <p:cNvSpPr txBox="1"/>
          <p:nvPr/>
        </p:nvSpPr>
        <p:spPr>
          <a:xfrm flipH="1">
            <a:off x="2985958" y="261524"/>
            <a:ext cx="2840452" cy="241590"/>
          </a:xfrm>
          <a:prstGeom prst="rect">
            <a:avLst/>
          </a:prstGeom>
          <a:noFill/>
          <a:ln>
            <a:noFill/>
          </a:ln>
        </p:spPr>
        <p:txBody>
          <a:bodyPr spcFirstLastPara="1" wrap="square" lIns="91425" tIns="91425" rIns="91425" bIns="91425" anchor="ctr" anchorCtr="0">
            <a:noAutofit/>
          </a:bodyPr>
          <a:lstStyle/>
          <a:p>
            <a:pPr marL="0" lvl="0" indent="0">
              <a:buClr>
                <a:schemeClr val="dk1"/>
              </a:buClr>
              <a:buSzPts val="2500"/>
            </a:pPr>
            <a:r>
              <a:rPr lang="en-IN" sz="3000" b="1" dirty="0">
                <a:solidFill>
                  <a:schemeClr val="dk1"/>
                </a:solidFill>
                <a:latin typeface="Times New Roman" panose="02020603050405020304" pitchFamily="18" charset="0"/>
                <a:cs typeface="Times New Roman" panose="02020603050405020304" pitchFamily="18" charset="0"/>
                <a:sym typeface="Roboto"/>
              </a:rPr>
              <a:t>Methodology</a:t>
            </a:r>
          </a:p>
        </p:txBody>
      </p:sp>
    </p:spTree>
    <p:extLst>
      <p:ext uri="{BB962C8B-B14F-4D97-AF65-F5344CB8AC3E}">
        <p14:creationId xmlns:p14="http://schemas.microsoft.com/office/powerpoint/2010/main" val="2605928672"/>
      </p:ext>
    </p:extLst>
  </p:cSld>
  <p:clrMapOvr>
    <a:masterClrMapping/>
  </p:clrMapOvr>
</p:sld>
</file>

<file path=ppt/theme/theme1.xml><?xml version="1.0" encoding="utf-8"?>
<a:theme xmlns:a="http://schemas.openxmlformats.org/drawingml/2006/main" name="Healthy Sleep Habits App Pitch Deck Infographics by Slidesgo">
  <a:themeElements>
    <a:clrScheme name="Simple Light">
      <a:dk1>
        <a:srgbClr val="391E8A"/>
      </a:dk1>
      <a:lt1>
        <a:srgbClr val="27155E"/>
      </a:lt1>
      <a:dk2>
        <a:srgbClr val="4F359C"/>
      </a:dk2>
      <a:lt2>
        <a:srgbClr val="7754DE"/>
      </a:lt2>
      <a:accent1>
        <a:srgbClr val="FCCC76"/>
      </a:accent1>
      <a:accent2>
        <a:srgbClr val="E37439"/>
      </a:accent2>
      <a:accent3>
        <a:srgbClr val="5F5AD1"/>
      </a:accent3>
      <a:accent4>
        <a:srgbClr val="B77FD7"/>
      </a:accent4>
      <a:accent5>
        <a:srgbClr val="DDD3ED"/>
      </a:accent5>
      <a:accent6>
        <a:srgbClr val="F3F3F3"/>
      </a:accent6>
      <a:hlink>
        <a:srgbClr val="391E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2571</TotalTime>
  <Words>4307</Words>
  <Application>Microsoft Macintosh PowerPoint</Application>
  <PresentationFormat>On-screen Show (16:9)</PresentationFormat>
  <Paragraphs>487</Paragraphs>
  <Slides>33</Slides>
  <Notes>32</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33</vt:i4>
      </vt:variant>
    </vt:vector>
  </HeadingPairs>
  <TitlesOfParts>
    <vt:vector size="53" baseType="lpstr">
      <vt:lpstr>Bebas Neue</vt:lpstr>
      <vt:lpstr>Menlo</vt:lpstr>
      <vt:lpstr>Times New Roman</vt:lpstr>
      <vt:lpstr>Black Han Sans</vt:lpstr>
      <vt:lpstr>Fira Sans Extra Condensed Medium</vt:lpstr>
      <vt:lpstr>Arial</vt:lpstr>
      <vt:lpstr>Georgia</vt:lpstr>
      <vt:lpstr>Inter</vt:lpstr>
      <vt:lpstr>Cambria Math</vt:lpstr>
      <vt:lpstr>AdvOTdd63dae3+20</vt:lpstr>
      <vt:lpstr>Roboto</vt:lpstr>
      <vt:lpstr>Calibri</vt:lpstr>
      <vt:lpstr>Barlow</vt:lpstr>
      <vt:lpstr>Fira Sans</vt:lpstr>
      <vt:lpstr>Söhne</vt:lpstr>
      <vt:lpstr>Helvetica</vt:lpstr>
      <vt:lpstr>Open Sans</vt:lpstr>
      <vt:lpstr>Roboto Condensed Light</vt:lpstr>
      <vt:lpstr>AdvOTdd63dae3</vt:lpstr>
      <vt:lpstr>Healthy Sleep Habits App Pitch Deck Infographics by Slidesgo</vt:lpstr>
      <vt:lpstr>WakeWell: Circadian Rhythm-Driven Alertness Investigation  for optimal Wakefulness</vt:lpstr>
      <vt:lpstr>Table of Contents</vt:lpstr>
      <vt:lpstr>PowerPoint Presentation</vt:lpstr>
      <vt:lpstr>PowerPoint Presentation</vt:lpstr>
      <vt:lpstr>PowerPoint Presentation</vt:lpstr>
      <vt:lpstr>PowerPoint Presentation</vt:lpstr>
      <vt:lpstr>Proposed Research</vt:lpstr>
      <vt:lpstr>Data Overview</vt:lpstr>
      <vt:lpstr>PowerPoint Presentation</vt:lpstr>
      <vt:lpstr>PowerPoint Presentation</vt:lpstr>
      <vt:lpstr>PowerPoint Presentation</vt:lpstr>
      <vt:lpstr>Data Analysis - Demographics</vt:lpstr>
      <vt:lpstr>Data Analysis - Demographics</vt:lpstr>
      <vt:lpstr>Data Analysis - Demographics</vt:lpstr>
      <vt:lpstr>Data Analysis - Demographics</vt:lpstr>
      <vt:lpstr>Data Analysis - Sleep</vt:lpstr>
      <vt:lpstr>Observation: Sleep I</vt:lpstr>
      <vt:lpstr>Observation: Sleep II</vt:lpstr>
      <vt:lpstr>Observation: Sleep III</vt:lpstr>
      <vt:lpstr>Observation Sleep IV</vt:lpstr>
      <vt:lpstr>Observation : Physical Exercise </vt:lpstr>
      <vt:lpstr>Data Analysis – Food Consumption</vt:lpstr>
      <vt:lpstr>Observation : Food Consumption I</vt:lpstr>
      <vt:lpstr>Observation : Food Consumption II</vt:lpstr>
      <vt:lpstr>Model Analysis</vt:lpstr>
      <vt:lpstr>Model Analysis</vt:lpstr>
      <vt:lpstr>Model Analysis</vt:lpstr>
      <vt:lpstr>Model Analysis (Success Measure)</vt:lpstr>
      <vt:lpstr>Model Analysis (Success Measure)</vt:lpstr>
      <vt:lpstr>PowerPoint Presentation</vt:lpstr>
      <vt:lpstr>Future Direction</vt:lpstr>
      <vt:lpstr>Conclusion</vt:lpstr>
      <vt:lpstr>Thank You!! Have a Good Sleep !!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Healthy Sleep Habits App Pitch Deck Infographics</dc:title>
  <cp:lastModifiedBy>Anshu Tripathi</cp:lastModifiedBy>
  <cp:revision>4</cp:revision>
  <dcterms:modified xsi:type="dcterms:W3CDTF">2024-11-22T07:27:13Z</dcterms:modified>
</cp:coreProperties>
</file>